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324" r:id="rId5"/>
    <p:sldId id="278" r:id="rId6"/>
    <p:sldId id="550" r:id="rId7"/>
    <p:sldId id="472" r:id="rId8"/>
    <p:sldId id="421" r:id="rId9"/>
    <p:sldId id="379" r:id="rId10"/>
    <p:sldId id="420" r:id="rId11"/>
    <p:sldId id="333" r:id="rId12"/>
    <p:sldId id="457" r:id="rId13"/>
    <p:sldId id="334" r:id="rId14"/>
    <p:sldId id="577" r:id="rId15"/>
    <p:sldId id="335" r:id="rId16"/>
    <p:sldId id="570" r:id="rId17"/>
    <p:sldId id="579" r:id="rId18"/>
    <p:sldId id="590" r:id="rId19"/>
    <p:sldId id="578" r:id="rId20"/>
    <p:sldId id="580" r:id="rId21"/>
    <p:sldId id="574" r:id="rId22"/>
    <p:sldId id="588" r:id="rId23"/>
    <p:sldId id="406" r:id="rId24"/>
    <p:sldId id="586" r:id="rId25"/>
    <p:sldId id="587" r:id="rId26"/>
    <p:sldId id="575" r:id="rId27"/>
    <p:sldId id="581" r:id="rId28"/>
    <p:sldId id="583" r:id="rId29"/>
    <p:sldId id="592" r:id="rId30"/>
    <p:sldId id="589" r:id="rId31"/>
    <p:sldId id="591" r:id="rId32"/>
    <p:sldId id="464" r:id="rId33"/>
    <p:sldId id="585" r:id="rId34"/>
    <p:sldId id="458" r:id="rId35"/>
    <p:sldId id="569" r:id="rId36"/>
    <p:sldId id="370" r:id="rId37"/>
    <p:sldId id="584" r:id="rId38"/>
    <p:sldId id="396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2A5634-3BD3-2807-0FDD-715FC68EAC0B}" name="Julia August" initials="JA" userId="S::jaugust@ogroup.de::79ef7348-a0c3-470f-8253-a75755d03ea4" providerId="AD"/>
  <p188:author id="{DCD14191-7E96-D5B9-4CB0-16E407BB7334}" name="Daniel Kubein" initials="DK" userId="S::dkubein@omniphon.de::73f4eff9-4c05-4402-a9f4-7261e796950a" providerId="AD"/>
  <p188:author id="{904721EB-DA60-4D6C-DD45-1FE374F986C6}" name="Doreen Kase" initials="DK" userId="S::dkase@omniphon.de::d3740bfa-8ef3-42e9-9245-b74165013d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F68"/>
    <a:srgbClr val="838C9E"/>
    <a:srgbClr val="DADCE2"/>
    <a:srgbClr val="150C37"/>
    <a:srgbClr val="6D4F74"/>
    <a:srgbClr val="FE0067"/>
    <a:srgbClr val="FFFFFF"/>
    <a:srgbClr val="061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00BA6-E7B8-1242-9295-7C1B2CB1624A}" v="15" dt="2024-04-15T18:57:01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7" autoAdjust="0"/>
    <p:restoredTop sz="95502" autoAdjust="0"/>
  </p:normalViewPr>
  <p:slideViewPr>
    <p:cSldViewPr snapToGrid="0">
      <p:cViewPr varScale="1">
        <p:scale>
          <a:sx n="139" d="100"/>
          <a:sy n="139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8" d="100"/>
          <a:sy n="168" d="100"/>
        </p:scale>
        <p:origin x="6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ubein" userId="73f4eff9-4c05-4402-a9f4-7261e796950a" providerId="ADAL" clId="{81500BA6-E7B8-1242-9295-7C1B2CB1624A}"/>
    <pc:docChg chg="undo custSel delSld modSld sldOrd">
      <pc:chgData name="Daniel Kubein" userId="73f4eff9-4c05-4402-a9f4-7261e796950a" providerId="ADAL" clId="{81500BA6-E7B8-1242-9295-7C1B2CB1624A}" dt="2024-04-18T12:32:12.285" v="280" actId="20577"/>
      <pc:docMkLst>
        <pc:docMk/>
      </pc:docMkLst>
      <pc:sldChg chg="delCm">
        <pc:chgData name="Daniel Kubein" userId="73f4eff9-4c05-4402-a9f4-7261e796950a" providerId="ADAL" clId="{81500BA6-E7B8-1242-9295-7C1B2CB1624A}" dt="2024-04-15T18:38:27.795" v="0"/>
        <pc:sldMkLst>
          <pc:docMk/>
          <pc:sldMk cId="820889461" sldId="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niel Kubein" userId="73f4eff9-4c05-4402-a9f4-7261e796950a" providerId="ADAL" clId="{81500BA6-E7B8-1242-9295-7C1B2CB1624A}" dt="2024-04-15T18:38:27.795" v="0"/>
              <pc2:cmMkLst xmlns:pc2="http://schemas.microsoft.com/office/powerpoint/2019/9/main/command">
                <pc:docMk/>
                <pc:sldMk cId="820889461" sldId="333"/>
                <pc2:cmMk id="{FFF15120-BA5C-D942-947F-085D492F0805}"/>
              </pc2:cmMkLst>
            </pc226:cmChg>
          </p:ext>
        </pc:extLst>
      </pc:sldChg>
      <pc:sldChg chg="modSp mod">
        <pc:chgData name="Daniel Kubein" userId="73f4eff9-4c05-4402-a9f4-7261e796950a" providerId="ADAL" clId="{81500BA6-E7B8-1242-9295-7C1B2CB1624A}" dt="2024-04-18T12:32:12.285" v="280" actId="20577"/>
        <pc:sldMkLst>
          <pc:docMk/>
          <pc:sldMk cId="2390119063" sldId="334"/>
        </pc:sldMkLst>
        <pc:spChg chg="mod">
          <ac:chgData name="Daniel Kubein" userId="73f4eff9-4c05-4402-a9f4-7261e796950a" providerId="ADAL" clId="{81500BA6-E7B8-1242-9295-7C1B2CB1624A}" dt="2024-04-18T12:32:12.285" v="280" actId="20577"/>
          <ac:spMkLst>
            <pc:docMk/>
            <pc:sldMk cId="2390119063" sldId="334"/>
            <ac:spMk id="5" creationId="{EACBA72D-464A-875A-93C5-317A6F44B4D1}"/>
          </ac:spMkLst>
        </pc:spChg>
      </pc:sldChg>
      <pc:sldChg chg="addSp delSp modSp mod">
        <pc:chgData name="Daniel Kubein" userId="73f4eff9-4c05-4402-a9f4-7261e796950a" providerId="ADAL" clId="{81500BA6-E7B8-1242-9295-7C1B2CB1624A}" dt="2024-04-15T19:04:46.263" v="263" actId="20577"/>
        <pc:sldMkLst>
          <pc:docMk/>
          <pc:sldMk cId="3487532195" sldId="370"/>
        </pc:sldMkLst>
        <pc:spChg chg="add del mod">
          <ac:chgData name="Daniel Kubein" userId="73f4eff9-4c05-4402-a9f4-7261e796950a" providerId="ADAL" clId="{81500BA6-E7B8-1242-9295-7C1B2CB1624A}" dt="2024-04-15T18:49:55.573" v="120"/>
          <ac:spMkLst>
            <pc:docMk/>
            <pc:sldMk cId="3487532195" sldId="370"/>
            <ac:spMk id="4" creationId="{C329A0B1-0C61-3533-D468-4D77036F3900}"/>
          </ac:spMkLst>
        </pc:spChg>
        <pc:spChg chg="mod">
          <ac:chgData name="Daniel Kubein" userId="73f4eff9-4c05-4402-a9f4-7261e796950a" providerId="ADAL" clId="{81500BA6-E7B8-1242-9295-7C1B2CB1624A}" dt="2024-04-15T19:04:46.263" v="263" actId="20577"/>
          <ac:spMkLst>
            <pc:docMk/>
            <pc:sldMk cId="3487532195" sldId="370"/>
            <ac:spMk id="6" creationId="{DFD72510-321E-0635-941D-B01381C54E66}"/>
          </ac:spMkLst>
        </pc:spChg>
      </pc:sldChg>
      <pc:sldChg chg="delSp modSp mod">
        <pc:chgData name="Daniel Kubein" userId="73f4eff9-4c05-4402-a9f4-7261e796950a" providerId="ADAL" clId="{81500BA6-E7B8-1242-9295-7C1B2CB1624A}" dt="2024-04-15T18:41:22.676" v="3" actId="478"/>
        <pc:sldMkLst>
          <pc:docMk/>
          <pc:sldMk cId="3538947864" sldId="406"/>
        </pc:sldMkLst>
        <pc:spChg chg="del mod">
          <ac:chgData name="Daniel Kubein" userId="73f4eff9-4c05-4402-a9f4-7261e796950a" providerId="ADAL" clId="{81500BA6-E7B8-1242-9295-7C1B2CB1624A}" dt="2024-04-15T18:41:22.676" v="3" actId="478"/>
          <ac:spMkLst>
            <pc:docMk/>
            <pc:sldMk cId="3538947864" sldId="406"/>
            <ac:spMk id="8" creationId="{0101ED95-C012-6A42-D93C-675D5146E431}"/>
          </ac:spMkLst>
        </pc:spChg>
      </pc:sldChg>
      <pc:sldChg chg="del">
        <pc:chgData name="Daniel Kubein" userId="73f4eff9-4c05-4402-a9f4-7261e796950a" providerId="ADAL" clId="{81500BA6-E7B8-1242-9295-7C1B2CB1624A}" dt="2024-04-15T18:45:49.567" v="36" actId="2696"/>
        <pc:sldMkLst>
          <pc:docMk/>
          <pc:sldMk cId="1284481542" sldId="417"/>
        </pc:sldMkLst>
      </pc:sldChg>
      <pc:sldChg chg="del">
        <pc:chgData name="Daniel Kubein" userId="73f4eff9-4c05-4402-a9f4-7261e796950a" providerId="ADAL" clId="{81500BA6-E7B8-1242-9295-7C1B2CB1624A}" dt="2024-04-15T18:48:23.899" v="45" actId="2696"/>
        <pc:sldMkLst>
          <pc:docMk/>
          <pc:sldMk cId="713281703" sldId="418"/>
        </pc:sldMkLst>
      </pc:sldChg>
      <pc:sldChg chg="modSp mod delCm modCm">
        <pc:chgData name="Daniel Kubein" userId="73f4eff9-4c05-4402-a9f4-7261e796950a" providerId="ADAL" clId="{81500BA6-E7B8-1242-9295-7C1B2CB1624A}" dt="2024-04-15T19:03:42.333" v="229" actId="313"/>
        <pc:sldMkLst>
          <pc:docMk/>
          <pc:sldMk cId="241113881" sldId="420"/>
        </pc:sldMkLst>
        <pc:spChg chg="mod">
          <ac:chgData name="Daniel Kubein" userId="73f4eff9-4c05-4402-a9f4-7261e796950a" providerId="ADAL" clId="{81500BA6-E7B8-1242-9295-7C1B2CB1624A}" dt="2024-04-15T19:03:42.333" v="229" actId="313"/>
          <ac:spMkLst>
            <pc:docMk/>
            <pc:sldMk cId="241113881" sldId="420"/>
            <ac:spMk id="4" creationId="{4A15C799-63A4-8F4D-A31B-593653744D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niel Kubein" userId="73f4eff9-4c05-4402-a9f4-7261e796950a" providerId="ADAL" clId="{81500BA6-E7B8-1242-9295-7C1B2CB1624A}" dt="2024-04-15T19:03:11.038" v="207"/>
              <pc2:cmMkLst xmlns:pc2="http://schemas.microsoft.com/office/powerpoint/2019/9/main/command">
                <pc:docMk/>
                <pc:sldMk cId="241113881" sldId="420"/>
                <pc2:cmMk id="{5D9DB40B-11CA-E146-AC34-C8E6DD9064F6}"/>
              </pc2:cmMkLst>
            </pc226:cmChg>
          </p:ext>
        </pc:extLst>
      </pc:sldChg>
      <pc:sldChg chg="del">
        <pc:chgData name="Daniel Kubein" userId="73f4eff9-4c05-4402-a9f4-7261e796950a" providerId="ADAL" clId="{81500BA6-E7B8-1242-9295-7C1B2CB1624A}" dt="2024-04-15T18:43:29.610" v="11" actId="2696"/>
        <pc:sldMkLst>
          <pc:docMk/>
          <pc:sldMk cId="3762738830" sldId="424"/>
        </pc:sldMkLst>
      </pc:sldChg>
      <pc:sldChg chg="modSp mod">
        <pc:chgData name="Daniel Kubein" userId="73f4eff9-4c05-4402-a9f4-7261e796950a" providerId="ADAL" clId="{81500BA6-E7B8-1242-9295-7C1B2CB1624A}" dt="2024-04-15T18:49:08.226" v="82" actId="20577"/>
        <pc:sldMkLst>
          <pc:docMk/>
          <pc:sldMk cId="1362152140" sldId="464"/>
        </pc:sldMkLst>
        <pc:spChg chg="mod">
          <ac:chgData name="Daniel Kubein" userId="73f4eff9-4c05-4402-a9f4-7261e796950a" providerId="ADAL" clId="{81500BA6-E7B8-1242-9295-7C1B2CB1624A}" dt="2024-04-15T18:49:08.226" v="82" actId="20577"/>
          <ac:spMkLst>
            <pc:docMk/>
            <pc:sldMk cId="1362152140" sldId="464"/>
            <ac:spMk id="3" creationId="{89E7B19B-3FF2-F446-B248-515F84B975F8}"/>
          </ac:spMkLst>
        </pc:spChg>
      </pc:sldChg>
      <pc:sldChg chg="del">
        <pc:chgData name="Daniel Kubein" userId="73f4eff9-4c05-4402-a9f4-7261e796950a" providerId="ADAL" clId="{81500BA6-E7B8-1242-9295-7C1B2CB1624A}" dt="2024-04-15T18:39:35.428" v="1" actId="2696"/>
        <pc:sldMkLst>
          <pc:docMk/>
          <pc:sldMk cId="1370488292" sldId="564"/>
        </pc:sldMkLst>
      </pc:sldChg>
      <pc:sldChg chg="addSp delSp modSp mod ord delCm">
        <pc:chgData name="Daniel Kubein" userId="73f4eff9-4c05-4402-a9f4-7261e796950a" providerId="ADAL" clId="{81500BA6-E7B8-1242-9295-7C1B2CB1624A}" dt="2024-04-15T19:06:09.259" v="264" actId="478"/>
        <pc:sldMkLst>
          <pc:docMk/>
          <pc:sldMk cId="2955378159" sldId="569"/>
        </pc:sldMkLst>
        <pc:spChg chg="mod">
          <ac:chgData name="Daniel Kubein" userId="73f4eff9-4c05-4402-a9f4-7261e796950a" providerId="ADAL" clId="{81500BA6-E7B8-1242-9295-7C1B2CB1624A}" dt="2024-04-15T18:53:34.472" v="124" actId="20577"/>
          <ac:spMkLst>
            <pc:docMk/>
            <pc:sldMk cId="2955378159" sldId="569"/>
            <ac:spMk id="5" creationId="{16D879EE-E5A8-B584-CF71-570A9DF01C6A}"/>
          </ac:spMkLst>
        </pc:spChg>
        <pc:spChg chg="del">
          <ac:chgData name="Daniel Kubein" userId="73f4eff9-4c05-4402-a9f4-7261e796950a" providerId="ADAL" clId="{81500BA6-E7B8-1242-9295-7C1B2CB1624A}" dt="2024-04-15T19:06:09.259" v="264" actId="478"/>
          <ac:spMkLst>
            <pc:docMk/>
            <pc:sldMk cId="2955378159" sldId="569"/>
            <ac:spMk id="6" creationId="{2B14E93E-2DFD-3B14-A6DE-86FFFF574ACD}"/>
          </ac:spMkLst>
        </pc:spChg>
        <pc:spChg chg="add mod">
          <ac:chgData name="Daniel Kubein" userId="73f4eff9-4c05-4402-a9f4-7261e796950a" providerId="ADAL" clId="{81500BA6-E7B8-1242-9295-7C1B2CB1624A}" dt="2024-04-15T18:56:43.006" v="141" actId="767"/>
          <ac:spMkLst>
            <pc:docMk/>
            <pc:sldMk cId="2955378159" sldId="569"/>
            <ac:spMk id="7" creationId="{FF60B277-93F1-68E9-9AB4-C0A527772F9E}"/>
          </ac:spMkLst>
        </pc:spChg>
        <pc:spChg chg="add del mod">
          <ac:chgData name="Daniel Kubein" userId="73f4eff9-4c05-4402-a9f4-7261e796950a" providerId="ADAL" clId="{81500BA6-E7B8-1242-9295-7C1B2CB1624A}" dt="2024-04-15T18:56:54.890" v="149"/>
          <ac:spMkLst>
            <pc:docMk/>
            <pc:sldMk cId="2955378159" sldId="569"/>
            <ac:spMk id="10" creationId="{0745CB4B-6EE3-7C2E-F1D5-819CC2916DAB}"/>
          </ac:spMkLst>
        </pc:spChg>
        <pc:spChg chg="add del mod">
          <ac:chgData name="Daniel Kubein" userId="73f4eff9-4c05-4402-a9f4-7261e796950a" providerId="ADAL" clId="{81500BA6-E7B8-1242-9295-7C1B2CB1624A}" dt="2024-04-15T18:56:55.886" v="154"/>
          <ac:spMkLst>
            <pc:docMk/>
            <pc:sldMk cId="2955378159" sldId="569"/>
            <ac:spMk id="11" creationId="{968E6394-6A92-0DA6-F706-FB59C5F32023}"/>
          </ac:spMkLst>
        </pc:spChg>
        <pc:spChg chg="add del mod">
          <ac:chgData name="Daniel Kubein" userId="73f4eff9-4c05-4402-a9f4-7261e796950a" providerId="ADAL" clId="{81500BA6-E7B8-1242-9295-7C1B2CB1624A}" dt="2024-04-15T18:57:34.371" v="169"/>
          <ac:spMkLst>
            <pc:docMk/>
            <pc:sldMk cId="2955378159" sldId="569"/>
            <ac:spMk id="12" creationId="{A0AB6234-A98C-1F0D-F3A3-03B282CB9DD6}"/>
          </ac:spMkLst>
        </pc:spChg>
        <pc:spChg chg="add del mod">
          <ac:chgData name="Daniel Kubein" userId="73f4eff9-4c05-4402-a9f4-7261e796950a" providerId="ADAL" clId="{81500BA6-E7B8-1242-9295-7C1B2CB1624A}" dt="2024-04-15T18:56:55.658" v="152"/>
          <ac:spMkLst>
            <pc:docMk/>
            <pc:sldMk cId="2955378159" sldId="569"/>
            <ac:spMk id="13" creationId="{9CBE4F84-961F-6B2A-2E4B-C3DE51BBA349}"/>
          </ac:spMkLst>
        </pc:spChg>
        <pc:spChg chg="add del mod">
          <ac:chgData name="Daniel Kubein" userId="73f4eff9-4c05-4402-a9f4-7261e796950a" providerId="ADAL" clId="{81500BA6-E7B8-1242-9295-7C1B2CB1624A}" dt="2024-04-15T18:57:32.951" v="165"/>
          <ac:spMkLst>
            <pc:docMk/>
            <pc:sldMk cId="2955378159" sldId="569"/>
            <ac:spMk id="14" creationId="{B948967F-713A-18A3-A07F-E15BDFD49F2D}"/>
          </ac:spMkLst>
        </pc:spChg>
        <pc:spChg chg="add del mod">
          <ac:chgData name="Daniel Kubein" userId="73f4eff9-4c05-4402-a9f4-7261e796950a" providerId="ADAL" clId="{81500BA6-E7B8-1242-9295-7C1B2CB1624A}" dt="2024-04-15T18:57:34.373" v="171"/>
          <ac:spMkLst>
            <pc:docMk/>
            <pc:sldMk cId="2955378159" sldId="569"/>
            <ac:spMk id="15" creationId="{90FEE3B8-7B7A-9A7D-8691-F9EE4A557043}"/>
          </ac:spMkLst>
        </pc:spChg>
        <pc:spChg chg="add del mod">
          <ac:chgData name="Daniel Kubein" userId="73f4eff9-4c05-4402-a9f4-7261e796950a" providerId="ADAL" clId="{81500BA6-E7B8-1242-9295-7C1B2CB1624A}" dt="2024-04-15T18:57:32.952" v="167"/>
          <ac:spMkLst>
            <pc:docMk/>
            <pc:sldMk cId="2955378159" sldId="569"/>
            <ac:spMk id="16" creationId="{5E1ED634-8B14-B624-F41B-10E4F9797B7F}"/>
          </ac:spMkLst>
        </pc:spChg>
        <pc:spChg chg="add mod">
          <ac:chgData name="Daniel Kubein" userId="73f4eff9-4c05-4402-a9f4-7261e796950a" providerId="ADAL" clId="{81500BA6-E7B8-1242-9295-7C1B2CB1624A}" dt="2024-04-15T18:57:31.449" v="163" actId="255"/>
          <ac:spMkLst>
            <pc:docMk/>
            <pc:sldMk cId="2955378159" sldId="569"/>
            <ac:spMk id="17" creationId="{18022FB5-4274-AC16-2BBA-3E0C7C326888}"/>
          </ac:spMkLst>
        </pc:spChg>
        <pc:picChg chg="add mod">
          <ac:chgData name="Daniel Kubein" userId="73f4eff9-4c05-4402-a9f4-7261e796950a" providerId="ADAL" clId="{81500BA6-E7B8-1242-9295-7C1B2CB1624A}" dt="2024-04-15T18:56:43.569" v="142" actId="1076"/>
          <ac:picMkLst>
            <pc:docMk/>
            <pc:sldMk cId="2955378159" sldId="569"/>
            <ac:picMk id="4" creationId="{EDF8DBC7-B028-7AC7-2B0E-8B2A9F50B443}"/>
          </ac:picMkLst>
        </pc:picChg>
        <pc:picChg chg="mod">
          <ac:chgData name="Daniel Kubein" userId="73f4eff9-4c05-4402-a9f4-7261e796950a" providerId="ADAL" clId="{81500BA6-E7B8-1242-9295-7C1B2CB1624A}" dt="2024-04-15T18:54:21.502" v="134" actId="1076"/>
          <ac:picMkLst>
            <pc:docMk/>
            <pc:sldMk cId="2955378159" sldId="569"/>
            <ac:picMk id="8" creationId="{23432DA4-16E9-F20D-74A4-7B78BDDEE87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niel Kubein" userId="73f4eff9-4c05-4402-a9f4-7261e796950a" providerId="ADAL" clId="{81500BA6-E7B8-1242-9295-7C1B2CB1624A}" dt="2024-04-15T18:54:38.391" v="135"/>
              <pc2:cmMkLst xmlns:pc2="http://schemas.microsoft.com/office/powerpoint/2019/9/main/command">
                <pc:docMk/>
                <pc:sldMk cId="2955378159" sldId="569"/>
                <pc2:cmMk id="{65300D3D-8757-6843-B5B2-8554DA685AD5}"/>
              </pc2:cmMkLst>
            </pc226:cmChg>
          </p:ext>
        </pc:extLst>
      </pc:sldChg>
      <pc:sldChg chg="del">
        <pc:chgData name="Daniel Kubein" userId="73f4eff9-4c05-4402-a9f4-7261e796950a" providerId="ADAL" clId="{81500BA6-E7B8-1242-9295-7C1B2CB1624A}" dt="2024-04-15T18:44:08.511" v="12" actId="2696"/>
        <pc:sldMkLst>
          <pc:docMk/>
          <pc:sldMk cId="3675377451" sldId="573"/>
        </pc:sldMkLst>
      </pc:sldChg>
      <pc:sldChg chg="modSp mod">
        <pc:chgData name="Daniel Kubein" userId="73f4eff9-4c05-4402-a9f4-7261e796950a" providerId="ADAL" clId="{81500BA6-E7B8-1242-9295-7C1B2CB1624A}" dt="2024-04-18T11:34:17.682" v="265" actId="20577"/>
        <pc:sldMkLst>
          <pc:docMk/>
          <pc:sldMk cId="2711753304" sldId="575"/>
        </pc:sldMkLst>
        <pc:spChg chg="mod">
          <ac:chgData name="Daniel Kubein" userId="73f4eff9-4c05-4402-a9f4-7261e796950a" providerId="ADAL" clId="{81500BA6-E7B8-1242-9295-7C1B2CB1624A}" dt="2024-04-18T11:34:17.682" v="265" actId="20577"/>
          <ac:spMkLst>
            <pc:docMk/>
            <pc:sldMk cId="2711753304" sldId="575"/>
            <ac:spMk id="4" creationId="{4A15C799-63A4-8F4D-A31B-593653744D4C}"/>
          </ac:spMkLst>
        </pc:spChg>
      </pc:sldChg>
      <pc:sldChg chg="modSp mod">
        <pc:chgData name="Daniel Kubein" userId="73f4eff9-4c05-4402-a9f4-7261e796950a" providerId="ADAL" clId="{81500BA6-E7B8-1242-9295-7C1B2CB1624A}" dt="2024-04-15T18:47:44.490" v="41"/>
        <pc:sldMkLst>
          <pc:docMk/>
          <pc:sldMk cId="4215937162" sldId="581"/>
        </pc:sldMkLst>
        <pc:spChg chg="mod">
          <ac:chgData name="Daniel Kubein" userId="73f4eff9-4c05-4402-a9f4-7261e796950a" providerId="ADAL" clId="{81500BA6-E7B8-1242-9295-7C1B2CB1624A}" dt="2024-04-15T18:47:44.490" v="41"/>
          <ac:spMkLst>
            <pc:docMk/>
            <pc:sldMk cId="4215937162" sldId="581"/>
            <ac:spMk id="3" creationId="{89E7B19B-3FF2-F446-B248-515F84B975F8}"/>
          </ac:spMkLst>
        </pc:spChg>
      </pc:sldChg>
      <pc:sldChg chg="delSp modSp mod">
        <pc:chgData name="Daniel Kubein" userId="73f4eff9-4c05-4402-a9f4-7261e796950a" providerId="ADAL" clId="{81500BA6-E7B8-1242-9295-7C1B2CB1624A}" dt="2024-04-15T18:47:48.632" v="42"/>
        <pc:sldMkLst>
          <pc:docMk/>
          <pc:sldMk cId="3477849460" sldId="583"/>
        </pc:sldMkLst>
        <pc:spChg chg="mod">
          <ac:chgData name="Daniel Kubein" userId="73f4eff9-4c05-4402-a9f4-7261e796950a" providerId="ADAL" clId="{81500BA6-E7B8-1242-9295-7C1B2CB1624A}" dt="2024-04-15T18:47:48.632" v="42"/>
          <ac:spMkLst>
            <pc:docMk/>
            <pc:sldMk cId="3477849460" sldId="583"/>
            <ac:spMk id="3" creationId="{89E7B19B-3FF2-F446-B248-515F84B975F8}"/>
          </ac:spMkLst>
        </pc:spChg>
        <pc:spChg chg="del">
          <ac:chgData name="Daniel Kubein" userId="73f4eff9-4c05-4402-a9f4-7261e796950a" providerId="ADAL" clId="{81500BA6-E7B8-1242-9295-7C1B2CB1624A}" dt="2024-04-15T18:45:05.219" v="34" actId="478"/>
          <ac:spMkLst>
            <pc:docMk/>
            <pc:sldMk cId="3477849460" sldId="583"/>
            <ac:spMk id="7" creationId="{341F1F1E-922B-15A4-25C4-82B938EFE1B8}"/>
          </ac:spMkLst>
        </pc:spChg>
        <pc:spChg chg="del">
          <ac:chgData name="Daniel Kubein" userId="73f4eff9-4c05-4402-a9f4-7261e796950a" providerId="ADAL" clId="{81500BA6-E7B8-1242-9295-7C1B2CB1624A}" dt="2024-04-15T18:45:07.257" v="35" actId="478"/>
          <ac:spMkLst>
            <pc:docMk/>
            <pc:sldMk cId="3477849460" sldId="583"/>
            <ac:spMk id="8" creationId="{0101ED95-C012-6A42-D93C-675D5146E431}"/>
          </ac:spMkLst>
        </pc:spChg>
      </pc:sldChg>
      <pc:sldChg chg="modSp mod ord">
        <pc:chgData name="Daniel Kubein" userId="73f4eff9-4c05-4402-a9f4-7261e796950a" providerId="ADAL" clId="{81500BA6-E7B8-1242-9295-7C1B2CB1624A}" dt="2024-04-15T18:59:54.468" v="179" actId="20577"/>
        <pc:sldMkLst>
          <pc:docMk/>
          <pc:sldMk cId="2248705149" sldId="585"/>
        </pc:sldMkLst>
        <pc:spChg chg="mod">
          <ac:chgData name="Daniel Kubein" userId="73f4eff9-4c05-4402-a9f4-7261e796950a" providerId="ADAL" clId="{81500BA6-E7B8-1242-9295-7C1B2CB1624A}" dt="2024-04-15T18:59:54.468" v="179" actId="20577"/>
          <ac:spMkLst>
            <pc:docMk/>
            <pc:sldMk cId="2248705149" sldId="585"/>
            <ac:spMk id="5" creationId="{84E78912-A962-A091-F54E-DE8BAA602E36}"/>
          </ac:spMkLst>
        </pc:spChg>
      </pc:sldChg>
      <pc:sldChg chg="delSp mod">
        <pc:chgData name="Daniel Kubein" userId="73f4eff9-4c05-4402-a9f4-7261e796950a" providerId="ADAL" clId="{81500BA6-E7B8-1242-9295-7C1B2CB1624A}" dt="2024-04-15T18:41:32.498" v="4" actId="478"/>
        <pc:sldMkLst>
          <pc:docMk/>
          <pc:sldMk cId="3921975999" sldId="586"/>
        </pc:sldMkLst>
        <pc:spChg chg="del">
          <ac:chgData name="Daniel Kubein" userId="73f4eff9-4c05-4402-a9f4-7261e796950a" providerId="ADAL" clId="{81500BA6-E7B8-1242-9295-7C1B2CB1624A}" dt="2024-04-15T18:41:32.498" v="4" actId="478"/>
          <ac:spMkLst>
            <pc:docMk/>
            <pc:sldMk cId="3921975999" sldId="586"/>
            <ac:spMk id="8" creationId="{0101ED95-C012-6A42-D93C-675D5146E431}"/>
          </ac:spMkLst>
        </pc:spChg>
      </pc:sldChg>
      <pc:sldChg chg="modSp mod">
        <pc:chgData name="Daniel Kubein" userId="73f4eff9-4c05-4402-a9f4-7261e796950a" providerId="ADAL" clId="{81500BA6-E7B8-1242-9295-7C1B2CB1624A}" dt="2024-04-15T18:47:37.552" v="40"/>
        <pc:sldMkLst>
          <pc:docMk/>
          <pc:sldMk cId="2189888788" sldId="587"/>
        </pc:sldMkLst>
        <pc:spChg chg="mod">
          <ac:chgData name="Daniel Kubein" userId="73f4eff9-4c05-4402-a9f4-7261e796950a" providerId="ADAL" clId="{81500BA6-E7B8-1242-9295-7C1B2CB1624A}" dt="2024-04-15T18:47:37.552" v="40"/>
          <ac:spMkLst>
            <pc:docMk/>
            <pc:sldMk cId="2189888788" sldId="587"/>
            <ac:spMk id="2" creationId="{3F06B0FD-1B8B-12AF-8103-60CE0A51DA5E}"/>
          </ac:spMkLst>
        </pc:spChg>
      </pc:sldChg>
      <pc:sldChg chg="modSp mod">
        <pc:chgData name="Daniel Kubein" userId="73f4eff9-4c05-4402-a9f4-7261e796950a" providerId="ADAL" clId="{81500BA6-E7B8-1242-9295-7C1B2CB1624A}" dt="2024-04-15T18:48:03.664" v="44"/>
        <pc:sldMkLst>
          <pc:docMk/>
          <pc:sldMk cId="3079590234" sldId="589"/>
        </pc:sldMkLst>
        <pc:spChg chg="mod">
          <ac:chgData name="Daniel Kubein" userId="73f4eff9-4c05-4402-a9f4-7261e796950a" providerId="ADAL" clId="{81500BA6-E7B8-1242-9295-7C1B2CB1624A}" dt="2024-04-15T18:48:03.664" v="44"/>
          <ac:spMkLst>
            <pc:docMk/>
            <pc:sldMk cId="3079590234" sldId="589"/>
            <ac:spMk id="2" creationId="{EA089E06-22E4-E9A2-EDCF-93417F1ECDED}"/>
          </ac:spMkLst>
        </pc:spChg>
      </pc:sldChg>
      <pc:sldChg chg="modSp mod ord">
        <pc:chgData name="Daniel Kubein" userId="73f4eff9-4c05-4402-a9f4-7261e796950a" providerId="ADAL" clId="{81500BA6-E7B8-1242-9295-7C1B2CB1624A}" dt="2024-04-15T18:46:32.679" v="39"/>
        <pc:sldMkLst>
          <pc:docMk/>
          <pc:sldMk cId="2975882730" sldId="590"/>
        </pc:sldMkLst>
        <pc:spChg chg="mod">
          <ac:chgData name="Daniel Kubein" userId="73f4eff9-4c05-4402-a9f4-7261e796950a" providerId="ADAL" clId="{81500BA6-E7B8-1242-9295-7C1B2CB1624A}" dt="2024-04-15T18:46:32.679" v="39"/>
          <ac:spMkLst>
            <pc:docMk/>
            <pc:sldMk cId="2975882730" sldId="590"/>
            <ac:spMk id="2" creationId="{EA089E06-22E4-E9A2-EDCF-93417F1ECDED}"/>
          </ac:spMkLst>
        </pc:spChg>
      </pc:sldChg>
      <pc:sldChg chg="modSp mod">
        <pc:chgData name="Daniel Kubein" userId="73f4eff9-4c05-4402-a9f4-7261e796950a" providerId="ADAL" clId="{81500BA6-E7B8-1242-9295-7C1B2CB1624A}" dt="2024-04-15T18:48:34.446" v="46"/>
        <pc:sldMkLst>
          <pc:docMk/>
          <pc:sldMk cId="1626386202" sldId="591"/>
        </pc:sldMkLst>
        <pc:spChg chg="mod">
          <ac:chgData name="Daniel Kubein" userId="73f4eff9-4c05-4402-a9f4-7261e796950a" providerId="ADAL" clId="{81500BA6-E7B8-1242-9295-7C1B2CB1624A}" dt="2024-04-15T18:48:34.446" v="46"/>
          <ac:spMkLst>
            <pc:docMk/>
            <pc:sldMk cId="1626386202" sldId="591"/>
            <ac:spMk id="2" creationId="{EA089E06-22E4-E9A2-EDCF-93417F1ECDED}"/>
          </ac:spMkLst>
        </pc:spChg>
      </pc:sldChg>
      <pc:sldChg chg="addSp delSp modSp mod">
        <pc:chgData name="Daniel Kubein" userId="73f4eff9-4c05-4402-a9f4-7261e796950a" providerId="ADAL" clId="{81500BA6-E7B8-1242-9295-7C1B2CB1624A}" dt="2024-04-15T18:47:58.178" v="43"/>
        <pc:sldMkLst>
          <pc:docMk/>
          <pc:sldMk cId="3118627125" sldId="592"/>
        </pc:sldMkLst>
        <pc:spChg chg="mod">
          <ac:chgData name="Daniel Kubein" userId="73f4eff9-4c05-4402-a9f4-7261e796950a" providerId="ADAL" clId="{81500BA6-E7B8-1242-9295-7C1B2CB1624A}" dt="2024-04-15T18:47:58.178" v="43"/>
          <ac:spMkLst>
            <pc:docMk/>
            <pc:sldMk cId="3118627125" sldId="592"/>
            <ac:spMk id="2" creationId="{EA089E06-22E4-E9A2-EDCF-93417F1ECDED}"/>
          </ac:spMkLst>
        </pc:spChg>
        <pc:picChg chg="add mod">
          <ac:chgData name="Daniel Kubein" userId="73f4eff9-4c05-4402-a9f4-7261e796950a" providerId="ADAL" clId="{81500BA6-E7B8-1242-9295-7C1B2CB1624A}" dt="2024-04-15T18:43:05.584" v="6"/>
          <ac:picMkLst>
            <pc:docMk/>
            <pc:sldMk cId="3118627125" sldId="592"/>
            <ac:picMk id="4" creationId="{0CFC5701-7E89-1A5B-8837-83445669379A}"/>
          </ac:picMkLst>
        </pc:picChg>
        <pc:picChg chg="add mod">
          <ac:chgData name="Daniel Kubein" userId="73f4eff9-4c05-4402-a9f4-7261e796950a" providerId="ADAL" clId="{81500BA6-E7B8-1242-9295-7C1B2CB1624A}" dt="2024-04-15T18:43:14.013" v="9" actId="1076"/>
          <ac:picMkLst>
            <pc:docMk/>
            <pc:sldMk cId="3118627125" sldId="592"/>
            <ac:picMk id="5" creationId="{86241AA2-3698-2144-4451-80D9BA03779D}"/>
          </ac:picMkLst>
        </pc:picChg>
        <pc:picChg chg="add del">
          <ac:chgData name="Daniel Kubein" userId="73f4eff9-4c05-4402-a9f4-7261e796950a" providerId="ADAL" clId="{81500BA6-E7B8-1242-9295-7C1B2CB1624A}" dt="2024-04-15T18:43:18.394" v="10" actId="478"/>
          <ac:picMkLst>
            <pc:docMk/>
            <pc:sldMk cId="3118627125" sldId="592"/>
            <ac:picMk id="7" creationId="{CF9A8979-1970-570B-2B90-0CDD107877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77C06-03D5-4EEF-81E8-88D961840B99}" type="datetimeFigureOut">
              <a:rPr lang="de-DE" smtClean="0"/>
              <a:t>18.04.24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6BB03-94D8-4B46-BA35-36C7A1F0F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9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50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endParaRPr lang="de-DE" sz="12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1AE40-F495-1740-A911-0D28708EB5B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6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endParaRPr lang="de-DE" sz="1200" b="1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1AE40-F495-1740-A911-0D28708EB5B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98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54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endParaRPr lang="de-DE" sz="1200" b="1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1AE40-F495-1740-A911-0D28708EB5B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5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1AE40-F495-1740-A911-0D28708EB5B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762" lvl="1" indent="-285750" defTabSz="9144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1AE40-F495-1740-A911-0D28708EB5B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03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762" lvl="1" indent="-285750" defTabSz="9144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1AE40-F495-1740-A911-0D28708EB5B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64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2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Doreen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94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Doreen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92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02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22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41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6BB03-94D8-4B46-BA35-36C7A1F0F8D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30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o.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0">
            <a:extLst>
              <a:ext uri="{FF2B5EF4-FFF2-40B4-BE49-F238E27FC236}">
                <a16:creationId xmlns:a16="http://schemas.microsoft.com/office/drawing/2014/main" id="{7491A34A-7F49-F24E-8EBB-57AF04701CFB}"/>
              </a:ext>
            </a:extLst>
          </p:cNvPr>
          <p:cNvSpPr/>
          <p:nvPr userDrawn="1"/>
        </p:nvSpPr>
        <p:spPr>
          <a:xfrm>
            <a:off x="1" y="881724"/>
            <a:ext cx="9144420" cy="5600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16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A3A68C5-E04F-2D4B-9D6B-5CF011670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820" y="3175410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810" b="1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91F76F4-322B-9E4C-B4E4-B7AD1A4B3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753" y="3750366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540" b="0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Untertitel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D336CC-5BFA-A545-86B2-A1D5BA3EC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59865" y="381374"/>
            <a:ext cx="1613806" cy="4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77">
          <p15:clr>
            <a:srgbClr val="FBAE40"/>
          </p15:clr>
        </p15:guide>
        <p15:guide id="2" pos="726">
          <p15:clr>
            <a:srgbClr val="FBAE40"/>
          </p15:clr>
        </p15:guide>
        <p15:guide id="4" orient="horz" pos="2427">
          <p15:clr>
            <a:srgbClr val="FBAE40"/>
          </p15:clr>
        </p15:guide>
        <p15:guide id="5" orient="horz" pos="227">
          <p15:clr>
            <a:srgbClr val="FBAE40"/>
          </p15:clr>
        </p15:guide>
        <p15:guide id="6" pos="7008">
          <p15:clr>
            <a:srgbClr val="FBAE40"/>
          </p15:clr>
        </p15:guide>
        <p15:guide id="7" pos="60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seite - Textvarian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 RedShape2">
            <a:extLst>
              <a:ext uri="{FF2B5EF4-FFF2-40B4-BE49-F238E27FC236}">
                <a16:creationId xmlns:a16="http://schemas.microsoft.com/office/drawing/2014/main" id="{3983285C-FA44-6C40-81D5-422A5DFDF1A4}"/>
              </a:ext>
            </a:extLst>
          </p:cNvPr>
          <p:cNvSpPr/>
          <p:nvPr userDrawn="1"/>
        </p:nvSpPr>
        <p:spPr>
          <a:xfrm>
            <a:off x="0" y="1171840"/>
            <a:ext cx="12192000" cy="130456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sp>
        <p:nvSpPr>
          <p:cNvPr id="10" name="!! RedShape2">
            <a:extLst>
              <a:ext uri="{FF2B5EF4-FFF2-40B4-BE49-F238E27FC236}">
                <a16:creationId xmlns:a16="http://schemas.microsoft.com/office/drawing/2014/main" id="{AA3D51AE-16EF-674F-9DF0-7B0764797F2C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963" b="1" i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Textvariante b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!! WhitShape3.5">
            <a:extLst>
              <a:ext uri="{FF2B5EF4-FFF2-40B4-BE49-F238E27FC236}">
                <a16:creationId xmlns:a16="http://schemas.microsoft.com/office/drawing/2014/main" id="{1BE08D19-7DBA-B344-87AC-EBC9CF319F25}"/>
              </a:ext>
            </a:extLst>
          </p:cNvPr>
          <p:cNvSpPr/>
          <p:nvPr userDrawn="1"/>
        </p:nvSpPr>
        <p:spPr>
          <a:xfrm>
            <a:off x="1256665" y="1725482"/>
            <a:ext cx="10935335" cy="42947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99000" sy="99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5"/>
          </a:p>
        </p:txBody>
      </p:sp>
    </p:spTree>
    <p:extLst>
      <p:ext uri="{BB962C8B-B14F-4D97-AF65-F5344CB8AC3E}">
        <p14:creationId xmlns:p14="http://schemas.microsoft.com/office/powerpoint/2010/main" val="9638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486">
          <p15:clr>
            <a:srgbClr val="FBAE40"/>
          </p15:clr>
        </p15:guide>
        <p15:guide id="8" orient="horz" pos="1474">
          <p15:clr>
            <a:srgbClr val="FBAE40"/>
          </p15:clr>
        </p15:guide>
        <p15:guide id="9" pos="998">
          <p15:clr>
            <a:srgbClr val="FBAE40"/>
          </p15:clr>
        </p15:guide>
        <p15:guide id="10" pos="616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sseite - Textvarian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 RedShape2">
            <a:extLst>
              <a:ext uri="{FF2B5EF4-FFF2-40B4-BE49-F238E27FC236}">
                <a16:creationId xmlns:a16="http://schemas.microsoft.com/office/drawing/2014/main" id="{3983285C-FA44-6C40-81D5-422A5DFDF1A4}"/>
              </a:ext>
            </a:extLst>
          </p:cNvPr>
          <p:cNvSpPr/>
          <p:nvPr userDrawn="1"/>
        </p:nvSpPr>
        <p:spPr>
          <a:xfrm>
            <a:off x="0" y="1171840"/>
            <a:ext cx="12192000" cy="130456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sp>
        <p:nvSpPr>
          <p:cNvPr id="10" name="!! RedShape2">
            <a:extLst>
              <a:ext uri="{FF2B5EF4-FFF2-40B4-BE49-F238E27FC236}">
                <a16:creationId xmlns:a16="http://schemas.microsoft.com/office/drawing/2014/main" id="{AA3D51AE-16EF-674F-9DF0-7B0764797F2C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963" b="1" i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Textvariante c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!! WhitShape3.5">
            <a:extLst>
              <a:ext uri="{FF2B5EF4-FFF2-40B4-BE49-F238E27FC236}">
                <a16:creationId xmlns:a16="http://schemas.microsoft.com/office/drawing/2014/main" id="{1BE08D19-7DBA-B344-87AC-EBC9CF319F25}"/>
              </a:ext>
            </a:extLst>
          </p:cNvPr>
          <p:cNvSpPr/>
          <p:nvPr userDrawn="1"/>
        </p:nvSpPr>
        <p:spPr>
          <a:xfrm>
            <a:off x="0" y="1725482"/>
            <a:ext cx="12192000" cy="51325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99000" sy="99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5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486">
          <p15:clr>
            <a:srgbClr val="FBAE40"/>
          </p15:clr>
        </p15:guide>
        <p15:guide id="8" orient="horz" pos="1474">
          <p15:clr>
            <a:srgbClr val="FBAE40"/>
          </p15:clr>
        </p15:guide>
        <p15:guide id="9" pos="998">
          <p15:clr>
            <a:srgbClr val="FBAE40"/>
          </p15:clr>
        </p15:guide>
        <p15:guide id="10" pos="61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– Textvarian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 RedShape2">
            <a:extLst>
              <a:ext uri="{FF2B5EF4-FFF2-40B4-BE49-F238E27FC236}">
                <a16:creationId xmlns:a16="http://schemas.microsoft.com/office/drawing/2014/main" id="{AA3D51AE-16EF-674F-9DF0-7B0764797F2C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963" b="1" i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Textvariante d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!! RedShape2">
            <a:extLst>
              <a:ext uri="{FF2B5EF4-FFF2-40B4-BE49-F238E27FC236}">
                <a16:creationId xmlns:a16="http://schemas.microsoft.com/office/drawing/2014/main" id="{ABE4253F-6AF8-AB43-9795-C4C720B5F3D9}"/>
              </a:ext>
            </a:extLst>
          </p:cNvPr>
          <p:cNvSpPr/>
          <p:nvPr userDrawn="1"/>
        </p:nvSpPr>
        <p:spPr>
          <a:xfrm>
            <a:off x="0" y="1171840"/>
            <a:ext cx="12192000" cy="130456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sp>
        <p:nvSpPr>
          <p:cNvPr id="8" name="!! WhitShape3.5">
            <a:extLst>
              <a:ext uri="{FF2B5EF4-FFF2-40B4-BE49-F238E27FC236}">
                <a16:creationId xmlns:a16="http://schemas.microsoft.com/office/drawing/2014/main" id="{1BE08D19-7DBA-B344-87AC-EBC9CF319F25}"/>
              </a:ext>
            </a:extLst>
          </p:cNvPr>
          <p:cNvSpPr/>
          <p:nvPr userDrawn="1"/>
        </p:nvSpPr>
        <p:spPr>
          <a:xfrm>
            <a:off x="1256666" y="1725482"/>
            <a:ext cx="6211083" cy="5328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99000" sy="99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5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A857CD-D62A-6140-B82B-0198E723D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078" y="2334244"/>
            <a:ext cx="5285059" cy="415261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8640" indent="-181446">
              <a:buClr>
                <a:schemeClr val="accent1"/>
              </a:buClr>
              <a:buFont typeface="Arial" panose="020B0604020202020204" pitchFamily="34" charset="0"/>
              <a:buChar char="•"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5835" indent="-181446">
              <a:buClr>
                <a:schemeClr val="accent1"/>
              </a:buClr>
              <a:buFont typeface="Arial" panose="020B0604020202020204" pitchFamily="34" charset="0"/>
              <a:buChar char="•"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53029" indent="-181446">
              <a:buClr>
                <a:schemeClr val="accent1"/>
              </a:buClr>
              <a:buFont typeface="Arial" panose="020B0604020202020204" pitchFamily="34" charset="0"/>
              <a:buChar char="•"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10223" indent="-181446">
              <a:buClr>
                <a:schemeClr val="accent1"/>
              </a:buClr>
              <a:buFont typeface="Arial" panose="020B0604020202020204" pitchFamily="34" charset="0"/>
              <a:buChar char="•"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33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872">
          <p15:clr>
            <a:srgbClr val="FBAE40"/>
          </p15:clr>
        </p15:guide>
        <p15:guide id="8" orient="horz" pos="1474">
          <p15:clr>
            <a:srgbClr val="FBAE40"/>
          </p15:clr>
        </p15:guide>
        <p15:guide id="9" pos="4150">
          <p15:clr>
            <a:srgbClr val="FBAE40"/>
          </p15:clr>
        </p15:guide>
        <p15:guide id="10" pos="4445">
          <p15:clr>
            <a:srgbClr val="FBAE40"/>
          </p15:clr>
        </p15:guide>
        <p15:guide id="11" pos="998">
          <p15:clr>
            <a:srgbClr val="FBAE40"/>
          </p15:clr>
        </p15:guide>
        <p15:guide id="12" orient="horz" pos="38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 – Textvariante d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 RedShape2">
            <a:extLst>
              <a:ext uri="{FF2B5EF4-FFF2-40B4-BE49-F238E27FC236}">
                <a16:creationId xmlns:a16="http://schemas.microsoft.com/office/drawing/2014/main" id="{AA3D51AE-16EF-674F-9DF0-7B0764797F2C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963" b="1" i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Textvariante d mit Bild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!! RedShape2">
            <a:extLst>
              <a:ext uri="{FF2B5EF4-FFF2-40B4-BE49-F238E27FC236}">
                <a16:creationId xmlns:a16="http://schemas.microsoft.com/office/drawing/2014/main" id="{ABE4253F-6AF8-AB43-9795-C4C720B5F3D9}"/>
              </a:ext>
            </a:extLst>
          </p:cNvPr>
          <p:cNvSpPr/>
          <p:nvPr userDrawn="1"/>
        </p:nvSpPr>
        <p:spPr>
          <a:xfrm>
            <a:off x="0" y="1171840"/>
            <a:ext cx="12192000" cy="130456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sp>
        <p:nvSpPr>
          <p:cNvPr id="8" name="!! WhitShape3.5">
            <a:extLst>
              <a:ext uri="{FF2B5EF4-FFF2-40B4-BE49-F238E27FC236}">
                <a16:creationId xmlns:a16="http://schemas.microsoft.com/office/drawing/2014/main" id="{1BE08D19-7DBA-B344-87AC-EBC9CF319F25}"/>
              </a:ext>
            </a:extLst>
          </p:cNvPr>
          <p:cNvSpPr/>
          <p:nvPr userDrawn="1"/>
        </p:nvSpPr>
        <p:spPr>
          <a:xfrm>
            <a:off x="1256666" y="1725482"/>
            <a:ext cx="6211083" cy="5328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99000" sy="99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5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A857CD-D62A-6140-B82B-0198E723D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078" y="2334244"/>
            <a:ext cx="5285059" cy="415261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8640" indent="-181446">
              <a:buClr>
                <a:schemeClr val="accent1"/>
              </a:buClr>
              <a:buFont typeface="Arial" panose="020B0604020202020204" pitchFamily="34" charset="0"/>
              <a:buChar char="•"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5835" indent="-181446">
              <a:buClr>
                <a:schemeClr val="accent1"/>
              </a:buClr>
              <a:buFont typeface="Arial" panose="020B0604020202020204" pitchFamily="34" charset="0"/>
              <a:buChar char="•"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53029" indent="-181446">
              <a:buClr>
                <a:schemeClr val="accent1"/>
              </a:buClr>
              <a:buFont typeface="Arial" panose="020B0604020202020204" pitchFamily="34" charset="0"/>
              <a:buChar char="•"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10223" indent="-181446">
              <a:buClr>
                <a:schemeClr val="accent1"/>
              </a:buClr>
              <a:buFont typeface="Arial" panose="020B0604020202020204" pitchFamily="34" charset="0"/>
              <a:buChar char="•"/>
              <a:defRPr sz="127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DEA7704-8921-2545-8C83-0923D62160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747" y="2476407"/>
            <a:ext cx="4077440" cy="401030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81087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872">
          <p15:clr>
            <a:srgbClr val="FBAE40"/>
          </p15:clr>
        </p15:guide>
        <p15:guide id="8" orient="horz" pos="1474">
          <p15:clr>
            <a:srgbClr val="FBAE40"/>
          </p15:clr>
        </p15:guide>
        <p15:guide id="9" pos="4150">
          <p15:clr>
            <a:srgbClr val="FBAE40"/>
          </p15:clr>
        </p15:guide>
        <p15:guide id="10" pos="4445">
          <p15:clr>
            <a:srgbClr val="FBAE40"/>
          </p15:clr>
        </p15:guide>
        <p15:guide id="11" pos="998">
          <p15:clr>
            <a:srgbClr val="FBAE40"/>
          </p15:clr>
        </p15:guide>
        <p15:guide id="12" orient="horz" pos="38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 RedShape2">
            <a:extLst>
              <a:ext uri="{FF2B5EF4-FFF2-40B4-BE49-F238E27FC236}">
                <a16:creationId xmlns:a16="http://schemas.microsoft.com/office/drawing/2014/main" id="{AA3D51AE-16EF-674F-9DF0-7B0764797F2C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963" b="1" i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Spalten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!! RedShape2">
            <a:extLst>
              <a:ext uri="{FF2B5EF4-FFF2-40B4-BE49-F238E27FC236}">
                <a16:creationId xmlns:a16="http://schemas.microsoft.com/office/drawing/2014/main" id="{ABE4253F-6AF8-AB43-9795-C4C720B5F3D9}"/>
              </a:ext>
            </a:extLst>
          </p:cNvPr>
          <p:cNvSpPr/>
          <p:nvPr userDrawn="1"/>
        </p:nvSpPr>
        <p:spPr>
          <a:xfrm>
            <a:off x="0" y="1171840"/>
            <a:ext cx="12192000" cy="130456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0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486">
          <p15:clr>
            <a:srgbClr val="FBAE40"/>
          </p15:clr>
        </p15:guide>
        <p15:guide id="8" orient="horz" pos="1474">
          <p15:clr>
            <a:srgbClr val="FBAE40"/>
          </p15:clr>
        </p15:guide>
        <p15:guide id="9" pos="2631">
          <p15:clr>
            <a:srgbClr val="FBAE40"/>
          </p15:clr>
        </p15:guide>
        <p15:guide id="10" pos="4558">
          <p15:clr>
            <a:srgbClr val="FBAE40"/>
          </p15:clr>
        </p15:guide>
        <p15:guide id="11" pos="2495">
          <p15:clr>
            <a:srgbClr val="FBAE40"/>
          </p15:clr>
        </p15:guide>
        <p15:guide id="12" pos="2676">
          <p15:clr>
            <a:srgbClr val="FBAE40"/>
          </p15:clr>
        </p15:guide>
        <p15:guide id="13" pos="4604">
          <p15:clr>
            <a:srgbClr val="FBAE40"/>
          </p15:clr>
        </p15:guide>
        <p15:guide id="14" pos="907">
          <p15:clr>
            <a:srgbClr val="FBAE40"/>
          </p15:clr>
        </p15:guide>
        <p15:guide id="15" pos="2835">
          <p15:clr>
            <a:srgbClr val="FBAE40"/>
          </p15:clr>
        </p15:guide>
        <p15:guide id="16" pos="4422">
          <p15:clr>
            <a:srgbClr val="FBAE40"/>
          </p15:clr>
        </p15:guide>
        <p15:guide id="17" pos="4762">
          <p15:clr>
            <a:srgbClr val="FBAE40"/>
          </p15:clr>
        </p15:guide>
        <p15:guide id="18" pos="6327">
          <p15:clr>
            <a:srgbClr val="FBAE40"/>
          </p15:clr>
        </p15:guide>
        <p15:guide id="19" orient="horz" pos="11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 RedShape2">
            <a:extLst>
              <a:ext uri="{FF2B5EF4-FFF2-40B4-BE49-F238E27FC236}">
                <a16:creationId xmlns:a16="http://schemas.microsoft.com/office/drawing/2014/main" id="{AA3D51AE-16EF-674F-9DF0-7B0764797F2C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963" b="1" i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Spalten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!! RedShape2">
            <a:extLst>
              <a:ext uri="{FF2B5EF4-FFF2-40B4-BE49-F238E27FC236}">
                <a16:creationId xmlns:a16="http://schemas.microsoft.com/office/drawing/2014/main" id="{ABE4253F-6AF8-AB43-9795-C4C720B5F3D9}"/>
              </a:ext>
            </a:extLst>
          </p:cNvPr>
          <p:cNvSpPr/>
          <p:nvPr userDrawn="1"/>
        </p:nvSpPr>
        <p:spPr>
          <a:xfrm>
            <a:off x="0" y="1171840"/>
            <a:ext cx="12192000" cy="130456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sp>
        <p:nvSpPr>
          <p:cNvPr id="11" name="!! RedShape2">
            <a:extLst>
              <a:ext uri="{FF2B5EF4-FFF2-40B4-BE49-F238E27FC236}">
                <a16:creationId xmlns:a16="http://schemas.microsoft.com/office/drawing/2014/main" id="{EC688769-9C5F-D647-9592-01E2B8CABD87}"/>
              </a:ext>
            </a:extLst>
          </p:cNvPr>
          <p:cNvSpPr/>
          <p:nvPr userDrawn="1"/>
        </p:nvSpPr>
        <p:spPr>
          <a:xfrm>
            <a:off x="0" y="1224765"/>
            <a:ext cx="12192000" cy="120964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2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486">
          <p15:clr>
            <a:srgbClr val="FBAE40"/>
          </p15:clr>
        </p15:guide>
        <p15:guide id="8" orient="horz" pos="1474">
          <p15:clr>
            <a:srgbClr val="FBAE40"/>
          </p15:clr>
        </p15:guide>
        <p15:guide id="9" pos="2631">
          <p15:clr>
            <a:srgbClr val="FBAE40"/>
          </p15:clr>
        </p15:guide>
        <p15:guide id="10" pos="4558">
          <p15:clr>
            <a:srgbClr val="FBAE40"/>
          </p15:clr>
        </p15:guide>
        <p15:guide id="11" pos="2495">
          <p15:clr>
            <a:srgbClr val="FBAE40"/>
          </p15:clr>
        </p15:guide>
        <p15:guide id="12" pos="2676">
          <p15:clr>
            <a:srgbClr val="FBAE40"/>
          </p15:clr>
        </p15:guide>
        <p15:guide id="13" pos="4604">
          <p15:clr>
            <a:srgbClr val="FBAE40"/>
          </p15:clr>
        </p15:guide>
        <p15:guide id="14" pos="907">
          <p15:clr>
            <a:srgbClr val="FBAE40"/>
          </p15:clr>
        </p15:guide>
        <p15:guide id="15" pos="2835">
          <p15:clr>
            <a:srgbClr val="FBAE40"/>
          </p15:clr>
        </p15:guide>
        <p15:guide id="16" pos="4422">
          <p15:clr>
            <a:srgbClr val="FBAE40"/>
          </p15:clr>
        </p15:guide>
        <p15:guide id="17" pos="4762">
          <p15:clr>
            <a:srgbClr val="FBAE40"/>
          </p15:clr>
        </p15:guide>
        <p15:guide id="18" pos="6327">
          <p15:clr>
            <a:srgbClr val="FBAE40"/>
          </p15:clr>
        </p15:guide>
        <p15:guide id="19" orient="horz" pos="11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 RedShape2">
            <a:extLst>
              <a:ext uri="{FF2B5EF4-FFF2-40B4-BE49-F238E27FC236}">
                <a16:creationId xmlns:a16="http://schemas.microsoft.com/office/drawing/2014/main" id="{AA3D51AE-16EF-674F-9DF0-7B0764797F2C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963" b="1" i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Spalten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!! RedShape2">
            <a:extLst>
              <a:ext uri="{FF2B5EF4-FFF2-40B4-BE49-F238E27FC236}">
                <a16:creationId xmlns:a16="http://schemas.microsoft.com/office/drawing/2014/main" id="{ABE4253F-6AF8-AB43-9795-C4C720B5F3D9}"/>
              </a:ext>
            </a:extLst>
          </p:cNvPr>
          <p:cNvSpPr/>
          <p:nvPr userDrawn="1"/>
        </p:nvSpPr>
        <p:spPr>
          <a:xfrm>
            <a:off x="0" y="1171840"/>
            <a:ext cx="12192000" cy="130456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sp>
        <p:nvSpPr>
          <p:cNvPr id="11" name="!! RedShape2">
            <a:extLst>
              <a:ext uri="{FF2B5EF4-FFF2-40B4-BE49-F238E27FC236}">
                <a16:creationId xmlns:a16="http://schemas.microsoft.com/office/drawing/2014/main" id="{EC688769-9C5F-D647-9592-01E2B8CABD87}"/>
              </a:ext>
            </a:extLst>
          </p:cNvPr>
          <p:cNvSpPr/>
          <p:nvPr userDrawn="1"/>
        </p:nvSpPr>
        <p:spPr>
          <a:xfrm>
            <a:off x="0" y="1224765"/>
            <a:ext cx="12192000" cy="120964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62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486">
          <p15:clr>
            <a:srgbClr val="FBAE40"/>
          </p15:clr>
        </p15:guide>
        <p15:guide id="8" orient="horz" pos="1474">
          <p15:clr>
            <a:srgbClr val="FBAE40"/>
          </p15:clr>
        </p15:guide>
        <p15:guide id="9" pos="2631">
          <p15:clr>
            <a:srgbClr val="FBAE40"/>
          </p15:clr>
        </p15:guide>
        <p15:guide id="10" pos="4558">
          <p15:clr>
            <a:srgbClr val="FBAE40"/>
          </p15:clr>
        </p15:guide>
        <p15:guide id="11" pos="2495">
          <p15:clr>
            <a:srgbClr val="FBAE40"/>
          </p15:clr>
        </p15:guide>
        <p15:guide id="12" pos="2676">
          <p15:clr>
            <a:srgbClr val="FBAE40"/>
          </p15:clr>
        </p15:guide>
        <p15:guide id="13" pos="4604">
          <p15:clr>
            <a:srgbClr val="FBAE40"/>
          </p15:clr>
        </p15:guide>
        <p15:guide id="14" pos="907">
          <p15:clr>
            <a:srgbClr val="FBAE40"/>
          </p15:clr>
        </p15:guide>
        <p15:guide id="15" pos="2835">
          <p15:clr>
            <a:srgbClr val="FBAE40"/>
          </p15:clr>
        </p15:guide>
        <p15:guide id="16" pos="4422">
          <p15:clr>
            <a:srgbClr val="FBAE40"/>
          </p15:clr>
        </p15:guide>
        <p15:guide id="17" pos="4762">
          <p15:clr>
            <a:srgbClr val="FBAE40"/>
          </p15:clr>
        </p15:guide>
        <p15:guide id="18" pos="6327">
          <p15:clr>
            <a:srgbClr val="FBAE40"/>
          </p15:clr>
        </p15:guide>
        <p15:guide id="19" orient="horz" pos="11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chlussseite">
    <p:bg>
      <p:bgPr>
        <a:solidFill>
          <a:srgbClr val="061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0">
            <a:extLst>
              <a:ext uri="{FF2B5EF4-FFF2-40B4-BE49-F238E27FC236}">
                <a16:creationId xmlns:a16="http://schemas.microsoft.com/office/drawing/2014/main" id="{7491A34A-7F49-F24E-8EBB-57AF04701CFB}"/>
              </a:ext>
            </a:extLst>
          </p:cNvPr>
          <p:cNvSpPr/>
          <p:nvPr userDrawn="1"/>
        </p:nvSpPr>
        <p:spPr>
          <a:xfrm>
            <a:off x="3" y="2094930"/>
            <a:ext cx="9144420" cy="5600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16"/>
          </a:p>
        </p:txBody>
      </p:sp>
      <p:sp>
        <p:nvSpPr>
          <p:cNvPr id="16" name="!! RedShape2">
            <a:extLst>
              <a:ext uri="{FF2B5EF4-FFF2-40B4-BE49-F238E27FC236}">
                <a16:creationId xmlns:a16="http://schemas.microsoft.com/office/drawing/2014/main" id="{423F24BB-7AB7-7346-A2D5-02884FB88ECE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7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8DC760-78C1-F948-B5AD-DCFAA68D4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A3B32B3B-F6AE-2E4F-9EEC-6D0861491755}"/>
              </a:ext>
            </a:extLst>
          </p:cNvPr>
          <p:cNvSpPr/>
          <p:nvPr userDrawn="1"/>
        </p:nvSpPr>
        <p:spPr>
          <a:xfrm>
            <a:off x="1211902" y="6182673"/>
            <a:ext cx="9913184" cy="4397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de-DE" sz="74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Die hier vorgestellten Konzepte, grafischen Gestaltungen, Fotografien und Texte sind geistiges Eigentum der </a:t>
            </a:r>
            <a:r>
              <a:rPr lang="de-DE" sz="741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O.phon</a:t>
            </a:r>
            <a:r>
              <a:rPr lang="de-DE" sz="74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GmbH bzw. der Inhaber der gezeigten Kampagnen und sind Urheber sowie nutzungsrechtlich geschützt. Alle Rechte liegen bei der </a:t>
            </a:r>
            <a:r>
              <a:rPr lang="de-DE" sz="74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O.phon </a:t>
            </a:r>
            <a:r>
              <a:rPr lang="de-DE" sz="74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GmbH, den beteiligten Unternehmen und Fotografen. Die Wiedergabe in gedruckter oder elektronischer Form sowie die Verwendung von Inhalten, Ideen, textlichen und visuellen Darstellungen auch in abgeänderter Form bedarf der ausdrücklichen Zustimmung.</a:t>
            </a:r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789C3078-ABA2-564A-A0E5-FF82A56A4F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8303" y="2720109"/>
            <a:ext cx="3929308" cy="22474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defTabSz="380988">
              <a:lnSpc>
                <a:spcPct val="100000"/>
              </a:lnSpc>
              <a:spcBef>
                <a:spcPts val="1058"/>
              </a:spcBef>
              <a:buFontTx/>
              <a:buNone/>
              <a:defRPr sz="1270" b="0" i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defTabSz="360000">
              <a:lnSpc>
                <a:spcPct val="100000"/>
              </a:lnSpc>
            </a:pPr>
            <a:r>
              <a:rPr lang="de-DE" dirty="0"/>
              <a:t>Platzhaltertext.</a:t>
            </a:r>
            <a:endParaRPr lang="de-DE" cap="none" dirty="0"/>
          </a:p>
        </p:txBody>
      </p:sp>
    </p:spTree>
    <p:extLst>
      <p:ext uri="{BB962C8B-B14F-4D97-AF65-F5344CB8AC3E}">
        <p14:creationId xmlns:p14="http://schemas.microsoft.com/office/powerpoint/2010/main" val="5623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26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2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isteller |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4970A5F-19D7-BD44-8571-6E6080CCEDA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A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/>
          </a:p>
        </p:txBody>
      </p:sp>
      <p:pic>
        <p:nvPicPr>
          <p:cNvPr id="4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46C89D-DD1E-3E42-ADEF-3EED77222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442F49-EF72-7744-B75A-0315E7A44A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304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o.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0">
            <a:extLst>
              <a:ext uri="{FF2B5EF4-FFF2-40B4-BE49-F238E27FC236}">
                <a16:creationId xmlns:a16="http://schemas.microsoft.com/office/drawing/2014/main" id="{7491A34A-7F49-F24E-8EBB-57AF04701CFB}"/>
              </a:ext>
            </a:extLst>
          </p:cNvPr>
          <p:cNvSpPr/>
          <p:nvPr userDrawn="1"/>
        </p:nvSpPr>
        <p:spPr>
          <a:xfrm>
            <a:off x="1" y="881724"/>
            <a:ext cx="9144420" cy="5600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16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A3A68C5-E04F-2D4B-9D6B-5CF011670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820" y="3175410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810" b="1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91F76F4-322B-9E4C-B4E4-B7AD1A4B3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753" y="3750366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540" b="0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Untertitel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D336CC-5BFA-A545-86B2-A1D5BA3EC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0839" y="381375"/>
            <a:ext cx="1618992" cy="3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3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77">
          <p15:clr>
            <a:srgbClr val="FBAE40"/>
          </p15:clr>
        </p15:guide>
        <p15:guide id="2" pos="726">
          <p15:clr>
            <a:srgbClr val="FBAE40"/>
          </p15:clr>
        </p15:guide>
        <p15:guide id="4" orient="horz" pos="2427">
          <p15:clr>
            <a:srgbClr val="FBAE40"/>
          </p15:clr>
        </p15:guide>
        <p15:guide id="5" orient="horz" pos="2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_o.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0">
            <a:extLst>
              <a:ext uri="{FF2B5EF4-FFF2-40B4-BE49-F238E27FC236}">
                <a16:creationId xmlns:a16="http://schemas.microsoft.com/office/drawing/2014/main" id="{7491A34A-7F49-F24E-8EBB-57AF04701CFB}"/>
              </a:ext>
            </a:extLst>
          </p:cNvPr>
          <p:cNvSpPr/>
          <p:nvPr userDrawn="1"/>
        </p:nvSpPr>
        <p:spPr>
          <a:xfrm>
            <a:off x="1" y="881724"/>
            <a:ext cx="9144420" cy="5600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16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A3A68C5-E04F-2D4B-9D6B-5CF011670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820" y="3175410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810" b="1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91F76F4-322B-9E4C-B4E4-B7AD1A4B3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753" y="3750366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540" b="0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Untertitel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D336CC-5BFA-A545-86B2-A1D5BA3EC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39492" y="385080"/>
            <a:ext cx="1613807" cy="4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9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77">
          <p15:clr>
            <a:srgbClr val="FBAE40"/>
          </p15:clr>
        </p15:guide>
        <p15:guide id="2" pos="726">
          <p15:clr>
            <a:srgbClr val="FBAE40"/>
          </p15:clr>
        </p15:guide>
        <p15:guide id="4" orient="horz" pos="2427">
          <p15:clr>
            <a:srgbClr val="FBAE40"/>
          </p15:clr>
        </p15:guide>
        <p15:guide id="5" orient="horz" pos="227">
          <p15:clr>
            <a:srgbClr val="FBAE40"/>
          </p15:clr>
        </p15:guide>
        <p15:guide id="6" pos="7008">
          <p15:clr>
            <a:srgbClr val="FBAE40"/>
          </p15:clr>
        </p15:guide>
        <p15:guide id="7" pos="603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_o.ph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0">
            <a:extLst>
              <a:ext uri="{FF2B5EF4-FFF2-40B4-BE49-F238E27FC236}">
                <a16:creationId xmlns:a16="http://schemas.microsoft.com/office/drawing/2014/main" id="{7491A34A-7F49-F24E-8EBB-57AF04701CFB}"/>
              </a:ext>
            </a:extLst>
          </p:cNvPr>
          <p:cNvSpPr/>
          <p:nvPr userDrawn="1"/>
        </p:nvSpPr>
        <p:spPr>
          <a:xfrm>
            <a:off x="1" y="881724"/>
            <a:ext cx="9144420" cy="5600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16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A3A68C5-E04F-2D4B-9D6B-5CF011670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255" y="2352186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810" b="1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91F76F4-322B-9E4C-B4E4-B7AD1A4B3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188" y="2927142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540" b="0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Untertitel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D336CC-5BFA-A545-86B2-A1D5BA3EC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52572" y="390724"/>
            <a:ext cx="1638032" cy="539671"/>
          </a:xfrm>
          <a:prstGeom prst="rect">
            <a:avLst/>
          </a:prstGeom>
        </p:spPr>
      </p:pic>
      <p:pic>
        <p:nvPicPr>
          <p:cNvPr id="6" name="Grafik 5" descr="Ein Bild, das Kreis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3164EBE8-163C-2BE5-BEE5-73D23ED4AD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5" y="320956"/>
            <a:ext cx="1265129" cy="609439"/>
          </a:xfrm>
          <a:prstGeom prst="rect">
            <a:avLst/>
          </a:prstGeom>
        </p:spPr>
      </p:pic>
      <p:pic>
        <p:nvPicPr>
          <p:cNvPr id="4" name="Grafik 3" descr="Ein Bild, das Schrift, Symbol, Grafiken, Grafikdesign enthält.&#10;&#10;Automatisch generierte Beschreibung">
            <a:extLst>
              <a:ext uri="{FF2B5EF4-FFF2-40B4-BE49-F238E27FC236}">
                <a16:creationId xmlns:a16="http://schemas.microsoft.com/office/drawing/2014/main" id="{6FD21CC6-EA1F-8081-6C90-ED3F808935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4" y="3700463"/>
            <a:ext cx="7772400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51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77">
          <p15:clr>
            <a:srgbClr val="FBAE40"/>
          </p15:clr>
        </p15:guide>
        <p15:guide id="2" pos="726">
          <p15:clr>
            <a:srgbClr val="FBAE40"/>
          </p15:clr>
        </p15:guide>
        <p15:guide id="4" orient="horz" pos="2427">
          <p15:clr>
            <a:srgbClr val="FBAE40"/>
          </p15:clr>
        </p15:guide>
        <p15:guide id="5" orient="horz" pos="227">
          <p15:clr>
            <a:srgbClr val="FBAE40"/>
          </p15:clr>
        </p15:guide>
        <p15:guide id="6" pos="7008">
          <p15:clr>
            <a:srgbClr val="FBAE40"/>
          </p15:clr>
        </p15:guide>
        <p15:guide id="7" pos="603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_Bra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0">
            <a:extLst>
              <a:ext uri="{FF2B5EF4-FFF2-40B4-BE49-F238E27FC236}">
                <a16:creationId xmlns:a16="http://schemas.microsoft.com/office/drawing/2014/main" id="{7491A34A-7F49-F24E-8EBB-57AF04701CFB}"/>
              </a:ext>
            </a:extLst>
          </p:cNvPr>
          <p:cNvSpPr/>
          <p:nvPr userDrawn="1"/>
        </p:nvSpPr>
        <p:spPr>
          <a:xfrm>
            <a:off x="1" y="881724"/>
            <a:ext cx="9144420" cy="5600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16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A3A68C5-E04F-2D4B-9D6B-5CF011670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820" y="3175410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810" b="1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91F76F4-322B-9E4C-B4E4-B7AD1A4B3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753" y="3750366"/>
            <a:ext cx="7767452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540" b="0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Untertitel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D336CC-5BFA-A545-86B2-A1D5BA3EC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35639" y="381374"/>
            <a:ext cx="1638032" cy="2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77">
          <p15:clr>
            <a:srgbClr val="FBAE40"/>
          </p15:clr>
        </p15:guide>
        <p15:guide id="2" pos="726">
          <p15:clr>
            <a:srgbClr val="FBAE40"/>
          </p15:clr>
        </p15:guide>
        <p15:guide id="4" orient="horz" pos="2427">
          <p15:clr>
            <a:srgbClr val="FBAE40"/>
          </p15:clr>
        </p15:guide>
        <p15:guide id="5" orient="horz" pos="227">
          <p15:clr>
            <a:srgbClr val="FBAE40"/>
          </p15:clr>
        </p15:guide>
        <p15:guide id="6" pos="7008">
          <p15:clr>
            <a:srgbClr val="FBAE40"/>
          </p15:clr>
        </p15:guide>
        <p15:guide id="7" pos="603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F3736A84-AFEF-C14A-810B-1575219B87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673" y="1919650"/>
            <a:ext cx="9473016" cy="39423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380988" rtl="0" eaLnBrk="1" fontAlgn="auto" latinLnBrk="0" hangingPunct="1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Tx/>
              <a:buSzTx/>
              <a:buFontTx/>
              <a:buNone/>
              <a:tabLst>
                <a:tab pos="5878500" algn="l"/>
              </a:tabLst>
              <a:defRPr sz="1270" b="1" i="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marL="0" marR="0" lvl="0" indent="0" algn="l" defTabSz="380988" rtl="0" eaLnBrk="1" fontAlgn="auto" latinLnBrk="0" hangingPunct="1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Tx/>
              <a:buSzTx/>
              <a:buFontTx/>
              <a:buNone/>
              <a:tabLst>
                <a:tab pos="5878500" algn="l"/>
              </a:tabLst>
              <a:defRPr/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Kapitelüberschrift</a:t>
            </a:r>
          </a:p>
          <a:p>
            <a:pPr defTabSz="360000">
              <a:lnSpc>
                <a:spcPct val="100000"/>
              </a:lnSpc>
            </a:pPr>
            <a:endParaRPr lang="de-DE" cap="none" dirty="0"/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F8A8AB2D-D4BD-C343-9253-C8AC88720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9221" y="1919650"/>
            <a:ext cx="299471" cy="39423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defTabSz="380988">
              <a:lnSpc>
                <a:spcPct val="100000"/>
              </a:lnSpc>
              <a:spcBef>
                <a:spcPts val="1058"/>
              </a:spcBef>
              <a:buFontTx/>
              <a:buNone/>
              <a:defRPr sz="1270" b="0" i="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defTabSz="360000">
              <a:lnSpc>
                <a:spcPct val="100000"/>
              </a:lnSpc>
            </a:pPr>
            <a:r>
              <a:rPr lang="de-DE" b="1" cap="none" dirty="0"/>
              <a:t>03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05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07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08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11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13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17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18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19</a:t>
            </a:r>
          </a:p>
          <a:p>
            <a:pPr defTabSz="360000">
              <a:lnSpc>
                <a:spcPct val="100000"/>
              </a:lnSpc>
            </a:pPr>
            <a:r>
              <a:rPr lang="de-DE" b="1" cap="none" dirty="0"/>
              <a:t>20</a:t>
            </a:r>
            <a:endParaRPr lang="de-DE" cap="non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6271AF4-6A05-B746-8599-09B43A68AC05}"/>
              </a:ext>
            </a:extLst>
          </p:cNvPr>
          <p:cNvSpPr txBox="1">
            <a:spLocks/>
          </p:cNvSpPr>
          <p:nvPr userDrawn="1"/>
        </p:nvSpPr>
        <p:spPr>
          <a:xfrm>
            <a:off x="1269220" y="800949"/>
            <a:ext cx="7101226" cy="5085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ea typeface="+mn-ea"/>
                <a:cs typeface="Bai Jamjuree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963" dirty="0">
                <a:solidFill>
                  <a:schemeClr val="accent1"/>
                </a:solidFill>
              </a:rPr>
              <a:t>Inhalt</a:t>
            </a:r>
          </a:p>
          <a:p>
            <a:endParaRPr lang="de-DE" sz="2963" dirty="0"/>
          </a:p>
        </p:txBody>
      </p:sp>
      <p:sp>
        <p:nvSpPr>
          <p:cNvPr id="9" name="!! TextBox 72.2">
            <a:extLst>
              <a:ext uri="{FF2B5EF4-FFF2-40B4-BE49-F238E27FC236}">
                <a16:creationId xmlns:a16="http://schemas.microsoft.com/office/drawing/2014/main" id="{9E856716-7014-544A-A0BB-01D0B002C9A5}"/>
              </a:ext>
            </a:extLst>
          </p:cNvPr>
          <p:cNvSpPr txBox="1"/>
          <p:nvPr userDrawn="1"/>
        </p:nvSpPr>
        <p:spPr>
          <a:xfrm>
            <a:off x="1269221" y="230352"/>
            <a:ext cx="4031909" cy="2602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70" b="1" cap="all" dirty="0" err="1">
                <a:solidFill>
                  <a:srgbClr val="06173D"/>
                </a:solidFill>
                <a:latin typeface="Bai Jamjuree"/>
                <a:cs typeface="Bai Jamjuree"/>
              </a:rPr>
              <a:t>Willkommen</a:t>
            </a:r>
            <a:endParaRPr lang="de-DE" sz="1270" dirty="0">
              <a:solidFill>
                <a:srgbClr val="06173D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18BF1E-CA09-F04D-966C-E9A12784A1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025" y="157708"/>
            <a:ext cx="270233" cy="225635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C5033E4-6987-A24C-B8DA-F94FF1350774}"/>
              </a:ext>
            </a:extLst>
          </p:cNvPr>
          <p:cNvCxnSpPr>
            <a:cxnSpLocks/>
          </p:cNvCxnSpPr>
          <p:nvPr userDrawn="1"/>
        </p:nvCxnSpPr>
        <p:spPr>
          <a:xfrm>
            <a:off x="1256665" y="1369046"/>
            <a:ext cx="964002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78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48">
          <p15:clr>
            <a:srgbClr val="FBAE40"/>
          </p15:clr>
        </p15:guide>
        <p15:guide id="4">
          <p15:clr>
            <a:srgbClr val="FBAE40"/>
          </p15:clr>
        </p15:guide>
        <p15:guide id="5" orient="horz" pos="12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0">
            <a:extLst>
              <a:ext uri="{FF2B5EF4-FFF2-40B4-BE49-F238E27FC236}">
                <a16:creationId xmlns:a16="http://schemas.microsoft.com/office/drawing/2014/main" id="{98FCADE8-193C-F44A-8E8C-E569456D4ADB}"/>
              </a:ext>
            </a:extLst>
          </p:cNvPr>
          <p:cNvSpPr/>
          <p:nvPr userDrawn="1"/>
        </p:nvSpPr>
        <p:spPr>
          <a:xfrm>
            <a:off x="1" y="881724"/>
            <a:ext cx="9144420" cy="5600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16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A3A68C5-E04F-2D4B-9D6B-5CF011670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148602"/>
            <a:ext cx="12191999" cy="506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810" b="1" i="0" cap="all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Thema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A64A58-CD51-644B-A05E-E0EC6D578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7802" y="381374"/>
            <a:ext cx="867228" cy="7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- Basi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 RedShape2">
            <a:extLst>
              <a:ext uri="{FF2B5EF4-FFF2-40B4-BE49-F238E27FC236}">
                <a16:creationId xmlns:a16="http://schemas.microsoft.com/office/drawing/2014/main" id="{AA3D51AE-16EF-674F-9DF0-7B0764797F2C}"/>
              </a:ext>
            </a:extLst>
          </p:cNvPr>
          <p:cNvSpPr/>
          <p:nvPr userDrawn="1"/>
        </p:nvSpPr>
        <p:spPr>
          <a:xfrm>
            <a:off x="0" y="-1"/>
            <a:ext cx="12192000" cy="14770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6">
              <a:solidFill>
                <a:srgbClr val="FF0066"/>
              </a:solidFill>
            </a:endParaRPr>
          </a:p>
        </p:txBody>
      </p:sp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63" b="1" i="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Basisseite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62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48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 - Basis Tex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50B934-D91F-104D-9404-5F8C267AA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252" y="157709"/>
            <a:ext cx="270232" cy="22346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48C2269-F1DC-554B-8C93-F34A56327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6504" y="742587"/>
            <a:ext cx="9912814" cy="504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63" b="1" i="0" cap="none" spc="0" baseline="0">
                <a:ln>
                  <a:noFill/>
                </a:ln>
                <a:solidFill>
                  <a:schemeClr val="accent1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Textvariante a</a:t>
            </a:r>
          </a:p>
          <a:p>
            <a:pPr lvl="0"/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C04FE09-A54A-8143-ADF8-886E07B67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720" y="227446"/>
            <a:ext cx="9896599" cy="3118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70" b="1" i="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cs typeface="Bai Jamjuree" pitchFamily="2" charset="-34"/>
              </a:defRPr>
            </a:lvl1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6944D5-AD21-6F41-8041-00D3E9FF0662}"/>
              </a:ext>
            </a:extLst>
          </p:cNvPr>
          <p:cNvSpPr txBox="1"/>
          <p:nvPr userDrawn="1"/>
        </p:nvSpPr>
        <p:spPr>
          <a:xfrm>
            <a:off x="11707377" y="6372243"/>
            <a:ext cx="486473" cy="1628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5E37D469-199F-3547-9794-B397C87C6072}" type="slidenum">
              <a:rPr lang="de-DE" sz="1058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e-DE" sz="1058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7E7B26B-23D2-5744-A75E-632527406BD3}"/>
              </a:ext>
            </a:extLst>
          </p:cNvPr>
          <p:cNvCxnSpPr>
            <a:cxnSpLocks/>
          </p:cNvCxnSpPr>
          <p:nvPr userDrawn="1"/>
        </p:nvCxnSpPr>
        <p:spPr>
          <a:xfrm>
            <a:off x="1256665" y="1369046"/>
            <a:ext cx="964002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6355D6A5-47AB-D94A-AAA2-78968911D6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025" y="157708"/>
            <a:ext cx="270233" cy="2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58">
          <p15:clr>
            <a:srgbClr val="FBAE40"/>
          </p15:clr>
        </p15:guide>
        <p15:guide id="2" pos="748">
          <p15:clr>
            <a:srgbClr val="FBAE40"/>
          </p15:clr>
        </p15:guide>
        <p15:guide id="3" orient="horz" pos="227">
          <p15:clr>
            <a:srgbClr val="FBAE40"/>
          </p15:clr>
        </p15:guide>
        <p15:guide id="7" pos="6486">
          <p15:clr>
            <a:srgbClr val="FBAE40"/>
          </p15:clr>
        </p15:guide>
        <p15:guide id="8" orient="horz" pos="1225">
          <p15:clr>
            <a:srgbClr val="FBAE40"/>
          </p15:clr>
        </p15:guide>
        <p15:guide id="9" pos="998">
          <p15:clr>
            <a:srgbClr val="FBAE40"/>
          </p15:clr>
        </p15:guide>
        <p15:guide id="10" pos="6169">
          <p15:clr>
            <a:srgbClr val="FBAE40"/>
          </p15:clr>
        </p15:guide>
        <p15:guide id="11" orient="horz" pos="38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5A63ED04-14FA-C246-BB59-906AF692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39" y="364575"/>
            <a:ext cx="10515327" cy="132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6469126-63A8-C647-ACC9-6B085B858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39" y="1826226"/>
            <a:ext cx="10515327" cy="435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4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2117" b="1" i="0" kern="1200" baseline="0">
          <a:solidFill>
            <a:srgbClr val="06173C"/>
          </a:solidFill>
          <a:latin typeface="Bai Jamjuree" pitchFamily="2" charset="-34"/>
          <a:ea typeface="+mj-ea"/>
          <a:cs typeface="+mj-cs"/>
        </a:defRPr>
      </a:lvl1pPr>
    </p:titleStyle>
    <p:bodyStyle>
      <a:lvl1pPr marL="0" indent="0" algn="l" defTabSz="91438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70" kern="1200" baseline="0">
          <a:solidFill>
            <a:srgbClr val="06173D"/>
          </a:solidFill>
          <a:latin typeface="Open Sans" panose="020B0606030504020204" pitchFamily="34" charset="0"/>
          <a:ea typeface="+mn-ea"/>
          <a:cs typeface="+mn-cs"/>
        </a:defRPr>
      </a:lvl1pPr>
      <a:lvl2pPr marL="685791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ogroup.de/" TargetMode="External"/><Relationship Id="rId2" Type="http://schemas.openxmlformats.org/officeDocument/2006/relationships/hyperlink" Target="http://phon.ogroup.de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97AA5DB-4858-494B-B073-F3D0FACD7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336" y="2221326"/>
            <a:ext cx="9244266" cy="1207674"/>
          </a:xfrm>
        </p:spPr>
        <p:txBody>
          <a:bodyPr/>
          <a:lstStyle/>
          <a:p>
            <a:r>
              <a:rPr lang="de-DE" sz="4657" dirty="0" err="1">
                <a:ea typeface="Bai Jamjuree" panose="00000500000000000000" pitchFamily="2" charset="-34"/>
              </a:rPr>
              <a:t>O.phon</a:t>
            </a:r>
            <a:r>
              <a:rPr lang="de-DE" sz="4657" dirty="0">
                <a:ea typeface="Bai Jamjuree" panose="00000500000000000000" pitchFamily="2" charset="-34"/>
              </a:rPr>
              <a:t> GmbH</a:t>
            </a:r>
            <a:br>
              <a:rPr lang="de-DE" sz="4657" dirty="0">
                <a:ea typeface="Bai Jamjuree" panose="00000500000000000000" pitchFamily="2" charset="-34"/>
              </a:rPr>
            </a:br>
            <a:r>
              <a:rPr lang="de-DE" sz="1800" dirty="0">
                <a:ea typeface="Bai Jamjuree" panose="00000500000000000000" pitchFamily="2" charset="-34"/>
              </a:rPr>
              <a:t>Servicedienstleistungen im </a:t>
            </a:r>
          </a:p>
          <a:p>
            <a:r>
              <a:rPr lang="de-DE" sz="1800" dirty="0">
                <a:ea typeface="Bai Jamjuree" panose="00000500000000000000" pitchFamily="2" charset="-34"/>
              </a:rPr>
              <a:t>gesamten Bundesgebiet</a:t>
            </a:r>
            <a:br>
              <a:rPr lang="de-DE" sz="4233" dirty="0">
                <a:ea typeface="Bai Jamjuree" panose="00000500000000000000" pitchFamily="2" charset="-34"/>
              </a:rPr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0955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Herausforderung.</a:t>
            </a:r>
          </a:p>
          <a:p>
            <a:endParaRPr lang="de-DE" dirty="0"/>
          </a:p>
        </p:txBody>
      </p:sp>
      <p:sp>
        <p:nvSpPr>
          <p:cNvPr id="5" name="Untertitel 7">
            <a:extLst>
              <a:ext uri="{FF2B5EF4-FFF2-40B4-BE49-F238E27FC236}">
                <a16:creationId xmlns:a16="http://schemas.microsoft.com/office/drawing/2014/main" id="{EACBA72D-464A-875A-93C5-317A6F44B4D1}"/>
              </a:ext>
            </a:extLst>
          </p:cNvPr>
          <p:cNvSpPr txBox="1">
            <a:spLocks/>
          </p:cNvSpPr>
          <p:nvPr/>
        </p:nvSpPr>
        <p:spPr>
          <a:xfrm>
            <a:off x="1252719" y="1816568"/>
            <a:ext cx="9643976" cy="3867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7710">
              <a:lnSpc>
                <a:spcPct val="100000"/>
              </a:lnSpc>
              <a:spcBef>
                <a:spcPts val="1058"/>
              </a:spcBef>
              <a:spcAft>
                <a:spcPts val="1905"/>
              </a:spcAft>
              <a:buNone/>
            </a:pPr>
            <a:r>
              <a:rPr lang="de-DE" sz="2117" b="1" dirty="0">
                <a:solidFill>
                  <a:srgbClr val="06173D"/>
                </a:solidFill>
                <a:latin typeface="Bai Jamjuree"/>
                <a:cs typeface="Bai Jamjuree"/>
              </a:rPr>
              <a:t>Steigende Herausforderungen in Service-Centern des ÖPNV/SPNV durch: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Seit 2020 stehen die in Deutschland ansässigen ServiceCenter vor den Herausforderungen des mobilen Arbeitens und der damit einhergehenden Mehraffinität zur Freizeit durch vorherige </a:t>
            </a:r>
            <a:r>
              <a:rPr lang="de-DE" sz="1693">
                <a:solidFill>
                  <a:srgbClr val="06173D"/>
                </a:solidFill>
                <a:latin typeface="Open Sans" panose="020B0606030504020204" pitchFamily="34" charset="0"/>
              </a:rPr>
              <a:t>pandemische Einschränkungen</a:t>
            </a:r>
            <a:endParaRPr lang="de-DE" sz="1693" dirty="0">
              <a:solidFill>
                <a:srgbClr val="06173D"/>
              </a:solidFill>
              <a:latin typeface="Open Sans" panose="020B0606030504020204" pitchFamily="34" charset="0"/>
            </a:endParaRP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Mobiles Arbeiten oder Telearbeit wurden in vielen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AVV‘s</a:t>
            </a: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 und Verträgen unterbunden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Ende 2022 wurde durch den Gesetzgeber das Gehaltsgefüge um 23% erhöht, was zur Folge hatte, plötzliche Personalmehrausausgaben in Millionenhöhe zu stemmen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Verträge mit öffentlichen Auftraggebern sind oftmals 3 – 5 Jahren bindend und  Preisgleitklauseln kein Standard</a:t>
            </a:r>
          </a:p>
        </p:txBody>
      </p:sp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757B8DC2-5DAB-0299-E0A5-28D33424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1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Herausforderung.</a:t>
            </a:r>
          </a:p>
          <a:p>
            <a:endParaRPr lang="de-DE" dirty="0"/>
          </a:p>
        </p:txBody>
      </p:sp>
      <p:sp>
        <p:nvSpPr>
          <p:cNvPr id="5" name="Untertitel 7">
            <a:extLst>
              <a:ext uri="{FF2B5EF4-FFF2-40B4-BE49-F238E27FC236}">
                <a16:creationId xmlns:a16="http://schemas.microsoft.com/office/drawing/2014/main" id="{0C5B3355-47D5-D940-DBE8-66F503A5BA2C}"/>
              </a:ext>
            </a:extLst>
          </p:cNvPr>
          <p:cNvSpPr txBox="1">
            <a:spLocks/>
          </p:cNvSpPr>
          <p:nvPr/>
        </p:nvSpPr>
        <p:spPr>
          <a:xfrm>
            <a:off x="1252719" y="1816568"/>
            <a:ext cx="9643976" cy="4093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7710">
              <a:lnSpc>
                <a:spcPct val="100000"/>
              </a:lnSpc>
              <a:spcBef>
                <a:spcPts val="1058"/>
              </a:spcBef>
              <a:spcAft>
                <a:spcPts val="1905"/>
              </a:spcAft>
              <a:buNone/>
            </a:pPr>
            <a:r>
              <a:rPr lang="de-DE" sz="2117" b="1" dirty="0">
                <a:solidFill>
                  <a:srgbClr val="06173D"/>
                </a:solidFill>
                <a:latin typeface="Bai Jamjuree"/>
                <a:cs typeface="Bai Jamjuree"/>
              </a:rPr>
              <a:t>Steigende Herausforderungen in Service-Centern des ÖPNV/SPNV durch: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Damit standen Einnahmen und Ausgaben in Diskrepanz, genauso wie Personalbedarf und Personalfindungs- und -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einsatzmöglichkeiten</a:t>
            </a:r>
            <a:endParaRPr lang="de-DE" sz="1693" dirty="0">
              <a:solidFill>
                <a:srgbClr val="06173D"/>
              </a:solidFill>
              <a:latin typeface="Open Sans" panose="020B0606030504020204" pitchFamily="34" charset="0"/>
            </a:endParaRP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Randzeiten und Nachtschichtbesetzungen wurden problematisch, gerade für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OnDemand</a:t>
            </a: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-Verkehre/Rufbusse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Eine weitere Problemstellung ergab sich dann gleichfalls durch fehlendes Zugpersonal und Fahrtausfällen und einer zunehmenden Anzahl an Streiks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Call- bzw. Lastspitzen war man durch Wetterereignisse gewohnt 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Das 9 Euro Ticket sorgte nachfolgend für 400% Mehrvolumen über Forecast, gleiches galt später für das Deutschlandticket</a:t>
            </a:r>
          </a:p>
        </p:txBody>
      </p:sp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E451B1F3-2CE4-BC15-8FD5-2707B289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21D11B6-3D2F-9749-B406-D2CFDC90C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144684"/>
            <a:ext cx="12191999" cy="568633"/>
          </a:xfrm>
        </p:spPr>
        <p:txBody>
          <a:bodyPr/>
          <a:lstStyle/>
          <a:p>
            <a:r>
              <a:rPr lang="de-DE" dirty="0"/>
              <a:t>Lösungsansätze</a:t>
            </a:r>
          </a:p>
        </p:txBody>
      </p:sp>
    </p:spTree>
    <p:extLst>
      <p:ext uri="{BB962C8B-B14F-4D97-AF65-F5344CB8AC3E}">
        <p14:creationId xmlns:p14="http://schemas.microsoft.com/office/powerpoint/2010/main" val="285105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Lösungsansätze.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15C799-63A4-8F4D-A31B-593653744D4C}"/>
              </a:ext>
            </a:extLst>
          </p:cNvPr>
          <p:cNvSpPr txBox="1">
            <a:spLocks/>
          </p:cNvSpPr>
          <p:nvPr/>
        </p:nvSpPr>
        <p:spPr>
          <a:xfrm>
            <a:off x="1236504" y="1873718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ts val="2117"/>
              </a:lnSpc>
              <a:spcAft>
                <a:spcPts val="1905"/>
              </a:spcAft>
            </a:pPr>
            <a:r>
              <a:rPr lang="de-DE" sz="2117" b="1" dirty="0">
                <a:latin typeface="Bai Jamjuree"/>
                <a:cs typeface="Bai Jamjuree"/>
              </a:rPr>
              <a:t>Lösungsansatz Personal: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Die Einführung von Telearbeit sorgte für drei Mal höhere IT-Ausgaben (1-1, statt 1-3)</a:t>
            </a:r>
            <a:endParaRPr lang="de-DE" sz="1693" dirty="0">
              <a:solidFill>
                <a:schemeClr val="tx1"/>
              </a:solidFill>
            </a:endParaRP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Qualitative Betreuung via Webcam, Coachingspielen und Smalltalks und, sofern erlaubt, durch Bildschirm- und Sprachaufzeichnung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Quantitative Betreuung durch schärferes Monitoring von Kennzahlen</a:t>
            </a:r>
          </a:p>
          <a:p>
            <a:pPr defTabSz="914389"/>
            <a:endParaRPr lang="de-DE" sz="1270" dirty="0"/>
          </a:p>
        </p:txBody>
      </p:sp>
      <p:pic>
        <p:nvPicPr>
          <p:cNvPr id="7" name="Grafik 6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D7BE4BCB-75B7-36A5-0E72-634262677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8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Lösungsansätze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15C799-63A4-8F4D-A31B-593653744D4C}"/>
              </a:ext>
            </a:extLst>
          </p:cNvPr>
          <p:cNvSpPr txBox="1">
            <a:spLocks/>
          </p:cNvSpPr>
          <p:nvPr/>
        </p:nvSpPr>
        <p:spPr>
          <a:xfrm>
            <a:off x="1236504" y="1873718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ts val="2117"/>
              </a:lnSpc>
              <a:spcAft>
                <a:spcPts val="1905"/>
              </a:spcAft>
            </a:pPr>
            <a:r>
              <a:rPr lang="de-DE" sz="2117" b="1" dirty="0">
                <a:latin typeface="Bai Jamjuree"/>
                <a:cs typeface="Bai Jamjuree"/>
              </a:rPr>
              <a:t>Lösungsansatz Technologie: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Durch unsere hochmoderne Cloudanlage sind wir in der Lage die neuen Betreuungsnotwendigkeiten umzusetzen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>
                <a:solidFill>
                  <a:schemeClr val="tx1"/>
                </a:solidFill>
              </a:rPr>
              <a:t>Agentenunterstützung durch KI-Wissensdatenbankaufrufe (Agent Assist)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>
                <a:solidFill>
                  <a:schemeClr val="tx1"/>
                </a:solidFill>
              </a:rPr>
              <a:t>Qualitätsmanagementunterstützung durch </a:t>
            </a:r>
            <a:r>
              <a:rPr lang="de-DE" sz="1693" dirty="0" err="1">
                <a:solidFill>
                  <a:schemeClr val="tx1"/>
                </a:solidFill>
              </a:rPr>
              <a:t>Sentimentanalyse</a:t>
            </a:r>
            <a:r>
              <a:rPr lang="de-DE" sz="1693" dirty="0">
                <a:solidFill>
                  <a:schemeClr val="tx1"/>
                </a:solidFill>
              </a:rPr>
              <a:t>, digitale Coachingbögen und </a:t>
            </a:r>
            <a:br>
              <a:rPr lang="de-DE" sz="1693" dirty="0">
                <a:solidFill>
                  <a:schemeClr val="tx1"/>
                </a:solidFill>
              </a:rPr>
            </a:br>
            <a:r>
              <a:rPr lang="de-DE" sz="1693" dirty="0">
                <a:solidFill>
                  <a:schemeClr val="tx1"/>
                </a:solidFill>
              </a:rPr>
              <a:t>–</a:t>
            </a:r>
            <a:r>
              <a:rPr lang="de-DE" sz="1693" dirty="0" err="1">
                <a:solidFill>
                  <a:schemeClr val="tx1"/>
                </a:solidFill>
              </a:rPr>
              <a:t>auswertungen</a:t>
            </a:r>
            <a:r>
              <a:rPr lang="de-DE" sz="1693" dirty="0">
                <a:solidFill>
                  <a:schemeClr val="tx1"/>
                </a:solidFill>
              </a:rPr>
              <a:t>, Sprachaufzeichnung für Coaches und Agenten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>
                <a:solidFill>
                  <a:schemeClr val="tx1"/>
                </a:solidFill>
              </a:rPr>
              <a:t>Monitoring wichtiger </a:t>
            </a:r>
            <a:r>
              <a:rPr lang="de-DE" sz="1693" dirty="0" err="1">
                <a:solidFill>
                  <a:schemeClr val="tx1"/>
                </a:solidFill>
              </a:rPr>
              <a:t>KPI‘s</a:t>
            </a:r>
            <a:r>
              <a:rPr lang="de-DE" sz="1693" dirty="0">
                <a:solidFill>
                  <a:schemeClr val="tx1"/>
                </a:solidFill>
              </a:rPr>
              <a:t>: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r>
              <a:rPr lang="de-DE" sz="1693" dirty="0" err="1">
                <a:latin typeface="Open Sans" panose="020B0606030504020204" pitchFamily="34" charset="0"/>
              </a:rPr>
              <a:t>Agentanwesenheiten</a:t>
            </a:r>
            <a:r>
              <a:rPr lang="de-DE" sz="1693" dirty="0">
                <a:latin typeface="Open Sans" panose="020B0606030504020204" pitchFamily="34" charset="0"/>
              </a:rPr>
              <a:t> (</a:t>
            </a:r>
            <a:r>
              <a:rPr lang="de-DE" sz="1693" dirty="0" err="1">
                <a:latin typeface="Open Sans" panose="020B0606030504020204" pitchFamily="34" charset="0"/>
              </a:rPr>
              <a:t>LogIn</a:t>
            </a:r>
            <a:r>
              <a:rPr lang="de-DE" sz="1693" dirty="0">
                <a:latin typeface="Open Sans" panose="020B0606030504020204" pitchFamily="34" charset="0"/>
              </a:rPr>
              <a:t>-Time), Wartezeiten, AHT, </a:t>
            </a:r>
            <a:r>
              <a:rPr lang="de-DE" sz="1693" dirty="0" err="1">
                <a:latin typeface="Open Sans" panose="020B0606030504020204" pitchFamily="34" charset="0"/>
              </a:rPr>
              <a:t>RingingTime</a:t>
            </a:r>
            <a:r>
              <a:rPr lang="de-DE" sz="1693" dirty="0">
                <a:latin typeface="Open Sans" panose="020B0606030504020204" pitchFamily="34" charset="0"/>
              </a:rPr>
              <a:t>, Time on Hold, Nacharbeitszeit, </a:t>
            </a:r>
            <a:r>
              <a:rPr lang="de-DE" sz="1693" dirty="0" err="1">
                <a:latin typeface="Open Sans" panose="020B0606030504020204" pitchFamily="34" charset="0"/>
              </a:rPr>
              <a:t>ServiceAus</a:t>
            </a:r>
            <a:r>
              <a:rPr lang="de-DE" sz="1693" dirty="0">
                <a:latin typeface="Open Sans" panose="020B0606030504020204" pitchFamily="34" charset="0"/>
              </a:rPr>
              <a:t>, Servicelevel, Erreichbarkeit, </a:t>
            </a:r>
            <a:r>
              <a:rPr lang="de-DE" sz="1693" dirty="0" err="1">
                <a:latin typeface="Open Sans" panose="020B0606030504020204" pitchFamily="34" charset="0"/>
              </a:rPr>
              <a:t>eWfm</a:t>
            </a:r>
            <a:r>
              <a:rPr lang="de-DE" sz="1693" dirty="0">
                <a:latin typeface="Open Sans" panose="020B0606030504020204" pitchFamily="34" charset="0"/>
              </a:rPr>
              <a:t> (KQ, UQ), kategorisierte Anrufgründe für Auftraggeber, durch KI erfasste Anrufgründe für </a:t>
            </a:r>
            <a:r>
              <a:rPr lang="de-DE" sz="1693" dirty="0" err="1">
                <a:latin typeface="Open Sans" panose="020B0606030504020204" pitchFamily="34" charset="0"/>
              </a:rPr>
              <a:t>adhoc</a:t>
            </a:r>
            <a:r>
              <a:rPr lang="de-DE" sz="1693" dirty="0">
                <a:latin typeface="Open Sans" panose="020B0606030504020204" pitchFamily="34" charset="0"/>
              </a:rPr>
              <a:t>-Steuerung</a:t>
            </a:r>
          </a:p>
        </p:txBody>
      </p:sp>
      <p:pic>
        <p:nvPicPr>
          <p:cNvPr id="9" name="Grafik 8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FD0A57FE-A76D-9F5B-6B48-56CA74FC3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089E06-22E4-E9A2-EDCF-93417F1EC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Lösungsansätze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C8B1D2-E046-E178-01C7-EC4A6810EB3A}"/>
              </a:ext>
            </a:extLst>
          </p:cNvPr>
          <p:cNvSpPr txBox="1"/>
          <p:nvPr/>
        </p:nvSpPr>
        <p:spPr>
          <a:xfrm>
            <a:off x="1252720" y="5310525"/>
            <a:ext cx="9849616" cy="64742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de-DE" sz="1200" b="1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Sprachaufzeichnung</a:t>
            </a:r>
          </a:p>
          <a:p>
            <a:r>
              <a:rPr lang="de-DE" sz="12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 vorheriger Kundenzustimmung gibt es auch ebenfalls ein </a:t>
            </a:r>
            <a:r>
              <a:rPr lang="de-DE" sz="1200" dirty="0" err="1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Voicefile</a:t>
            </a:r>
            <a:r>
              <a:rPr lang="de-DE" sz="12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 System, </a:t>
            </a:r>
          </a:p>
          <a:p>
            <a:r>
              <a:rPr lang="de-DE" sz="12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der der QM auch Tags zur Bewertung hinterlegen kann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9A8979-1970-570B-2B90-0CDD1078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20" y="1168904"/>
            <a:ext cx="9896599" cy="3511978"/>
          </a:xfrm>
          <a:prstGeom prst="rect">
            <a:avLst/>
          </a:prstGeom>
        </p:spPr>
      </p:pic>
      <p:pic>
        <p:nvPicPr>
          <p:cNvPr id="4" name="Grafik 3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0F503802-939A-ED4C-6998-4B220E54B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Lösungsansätze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15C799-63A4-8F4D-A31B-593653744D4C}"/>
              </a:ext>
            </a:extLst>
          </p:cNvPr>
          <p:cNvSpPr txBox="1">
            <a:spLocks/>
          </p:cNvSpPr>
          <p:nvPr/>
        </p:nvSpPr>
        <p:spPr>
          <a:xfrm>
            <a:off x="1236504" y="1873718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ts val="2117"/>
              </a:lnSpc>
              <a:spcAft>
                <a:spcPts val="1905"/>
              </a:spcAft>
            </a:pPr>
            <a:r>
              <a:rPr lang="de-DE" sz="2117" b="1" dirty="0">
                <a:latin typeface="Bai Jamjuree"/>
                <a:cs typeface="Bai Jamjuree"/>
              </a:rPr>
              <a:t>Lösungsansatz Technologie: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Intelligentes Warteschleifenmanagement, durch z.B. automatisierte Rückrufoptionen</a:t>
            </a:r>
          </a:p>
          <a:p>
            <a:pPr marL="181446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Einsatz einer KI-gesteuerten Voice IVR mit zentraler Wissenspflege</a:t>
            </a:r>
            <a:endParaRPr lang="de-DE" sz="1693" dirty="0">
              <a:solidFill>
                <a:schemeClr val="tx1"/>
              </a:solidFill>
            </a:endParaRP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Starre Themen wie Deutschlandticketanfragen 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Vorqualifizierung des Kunden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Terminvereinbarungen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Auftraggeberspezifische</a:t>
            </a: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 allgemeine Auskünfte zu </a:t>
            </a:r>
          </a:p>
          <a:p>
            <a:pPr marL="1261467" lvl="2" indent="-181446" defTabSz="914389">
              <a:lnSpc>
                <a:spcPct val="120000"/>
              </a:lnSpc>
              <a:spcBef>
                <a:spcPts val="272"/>
              </a:spcBef>
              <a:spcAft>
                <a:spcPts val="305"/>
              </a:spcAft>
              <a:buClr>
                <a:srgbClr val="E71F68"/>
              </a:buClr>
            </a:pPr>
            <a:r>
              <a:rPr lang="de-DE" sz="1315" dirty="0">
                <a:solidFill>
                  <a:srgbClr val="06173D"/>
                </a:solidFill>
                <a:latin typeface="Open Sans" panose="020B0606030504020204" pitchFamily="34" charset="0"/>
              </a:rPr>
              <a:t>Allgemeine Services</a:t>
            </a:r>
          </a:p>
          <a:p>
            <a:pPr marL="1261467" lvl="2" indent="-181446" defTabSz="914389">
              <a:lnSpc>
                <a:spcPct val="120000"/>
              </a:lnSpc>
              <a:spcBef>
                <a:spcPts val="272"/>
              </a:spcBef>
              <a:spcAft>
                <a:spcPts val="305"/>
              </a:spcAft>
              <a:buClr>
                <a:srgbClr val="E71F68"/>
              </a:buClr>
            </a:pPr>
            <a:r>
              <a:rPr lang="de-DE" sz="1315" dirty="0">
                <a:solidFill>
                  <a:srgbClr val="06173D"/>
                </a:solidFill>
                <a:latin typeface="Open Sans" panose="020B0606030504020204" pitchFamily="34" charset="0"/>
              </a:rPr>
              <a:t>Tarifen</a:t>
            </a:r>
          </a:p>
          <a:p>
            <a:pPr marL="1261467" lvl="2" indent="-181446" defTabSz="914389">
              <a:lnSpc>
                <a:spcPct val="120000"/>
              </a:lnSpc>
              <a:spcBef>
                <a:spcPts val="272"/>
              </a:spcBef>
              <a:spcAft>
                <a:spcPts val="305"/>
              </a:spcAft>
              <a:buClr>
                <a:srgbClr val="E71F68"/>
              </a:buClr>
            </a:pPr>
            <a:r>
              <a:rPr lang="de-DE" sz="1315" dirty="0">
                <a:solidFill>
                  <a:srgbClr val="06173D"/>
                </a:solidFill>
                <a:latin typeface="Open Sans" panose="020B0606030504020204" pitchFamily="34" charset="0"/>
              </a:rPr>
              <a:t>Tickets</a:t>
            </a:r>
          </a:p>
          <a:p>
            <a:pPr marL="1261467" lvl="2" indent="-181446" defTabSz="914389">
              <a:lnSpc>
                <a:spcPct val="120000"/>
              </a:lnSpc>
              <a:spcBef>
                <a:spcPts val="272"/>
              </a:spcBef>
              <a:spcAft>
                <a:spcPts val="305"/>
              </a:spcAft>
              <a:buClr>
                <a:srgbClr val="E71F68"/>
              </a:buClr>
            </a:pPr>
            <a:r>
              <a:rPr lang="de-DE" sz="1315" dirty="0">
                <a:solidFill>
                  <a:srgbClr val="06173D"/>
                </a:solidFill>
                <a:latin typeface="Open Sans" panose="020B0606030504020204" pitchFamily="34" charset="0"/>
              </a:rPr>
              <a:t>Weiterleitungen in Fachabteilungen, z.B. Fundsachen, Buchhaltung, …</a:t>
            </a:r>
          </a:p>
        </p:txBody>
      </p:sp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0ECA0258-1FA5-0E0A-CBFD-42EB35316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Lösungsansätze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15C799-63A4-8F4D-A31B-593653744D4C}"/>
              </a:ext>
            </a:extLst>
          </p:cNvPr>
          <p:cNvSpPr txBox="1">
            <a:spLocks/>
          </p:cNvSpPr>
          <p:nvPr/>
        </p:nvSpPr>
        <p:spPr>
          <a:xfrm>
            <a:off x="1236504" y="1873718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ts val="2117"/>
              </a:lnSpc>
              <a:spcAft>
                <a:spcPts val="1905"/>
              </a:spcAft>
            </a:pPr>
            <a:r>
              <a:rPr lang="de-DE" sz="2117" b="1" dirty="0">
                <a:latin typeface="Bai Jamjuree"/>
                <a:cs typeface="Bai Jamjuree"/>
              </a:rPr>
              <a:t>Lösungsansatz Technologie: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Nächste Schritte, bereits in Entwicklung und kurz vor GoLive bei unserer „Luna“:</a:t>
            </a:r>
            <a:endParaRPr lang="de-DE" sz="1693" dirty="0">
              <a:solidFill>
                <a:schemeClr val="tx1"/>
              </a:solidFill>
            </a:endParaRPr>
          </a:p>
          <a:p>
            <a:pPr marL="829458" lvl="1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Fahrplanauskunft auf Basis von HAFAS, EVA,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hereMaps</a:t>
            </a: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, BAFAS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ABO-Anfragen in SAP-Systeme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Rufbussystembuchungen für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OnDemand</a:t>
            </a: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-Verkehre via REST-API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Kundenzufriedenheitsbefragungen, Mobilitätsbefragungen, sonstige Umfragen erfassen bzw. Codieren via KI-Bild-Übertragung vom Fragebogen in das Erfassungssystem, sofern nicht bereits per App bzw. Webseitenumfrage erfasst wurde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endParaRPr lang="de-DE" sz="1693" dirty="0">
              <a:solidFill>
                <a:srgbClr val="06173D"/>
              </a:solidFill>
              <a:latin typeface="Open Sans" panose="020B0606030504020204" pitchFamily="34" charset="0"/>
            </a:endParaRPr>
          </a:p>
        </p:txBody>
      </p:sp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00A91D39-DD9A-C243-18C6-64AF31592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21D11B6-3D2F-9749-B406-D2CFDC90C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129775"/>
            <a:ext cx="12191999" cy="598450"/>
          </a:xfr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Die KI – der </a:t>
            </a:r>
            <a:r>
              <a:rPr lang="de-DE" dirty="0" err="1"/>
              <a:t>voice</a:t>
            </a:r>
            <a:r>
              <a:rPr lang="de-DE" dirty="0"/>
              <a:t> Bot „Luna“</a:t>
            </a:r>
          </a:p>
        </p:txBody>
      </p:sp>
    </p:spTree>
    <p:extLst>
      <p:ext uri="{BB962C8B-B14F-4D97-AF65-F5344CB8AC3E}">
        <p14:creationId xmlns:p14="http://schemas.microsoft.com/office/powerpoint/2010/main" val="312684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089E06-22E4-E9A2-EDCF-93417F1EC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KI – der </a:t>
            </a:r>
            <a:r>
              <a:rPr lang="de-DE" dirty="0" err="1"/>
              <a:t>voice</a:t>
            </a:r>
            <a:r>
              <a:rPr lang="de-DE" dirty="0"/>
              <a:t> Bot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C8B1D2-E046-E178-01C7-EC4A6810EB3A}"/>
              </a:ext>
            </a:extLst>
          </p:cNvPr>
          <p:cNvSpPr txBox="1"/>
          <p:nvPr/>
        </p:nvSpPr>
        <p:spPr>
          <a:xfrm>
            <a:off x="1252720" y="5310525"/>
            <a:ext cx="9849616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de-DE" sz="1200" b="1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 ans Telefon gebracht</a:t>
            </a:r>
          </a:p>
          <a:p>
            <a:r>
              <a:rPr lang="de-DE" sz="12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spezifische Anwendungsfälle konfigurierbar</a:t>
            </a:r>
          </a:p>
        </p:txBody>
      </p:sp>
      <p:pic>
        <p:nvPicPr>
          <p:cNvPr id="8" name="Grafik 7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670D5148-5123-28AE-332A-7ACEEF209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DBB192-364A-E8EF-94F1-FCFC86DE8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9" b="-6279"/>
          <a:stretch/>
        </p:blipFill>
        <p:spPr>
          <a:xfrm>
            <a:off x="1252720" y="978748"/>
            <a:ext cx="8226258" cy="3892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4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21D11B6-3D2F-9749-B406-D2CFDC90C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139714"/>
            <a:ext cx="12191999" cy="578572"/>
          </a:xfrm>
        </p:spPr>
        <p:txBody>
          <a:bodyPr/>
          <a:lstStyle/>
          <a:p>
            <a:r>
              <a:rPr lang="de-DE" dirty="0"/>
              <a:t>Wir stellen uns vor</a:t>
            </a:r>
          </a:p>
        </p:txBody>
      </p:sp>
    </p:spTree>
    <p:extLst>
      <p:ext uri="{BB962C8B-B14F-4D97-AF65-F5344CB8AC3E}">
        <p14:creationId xmlns:p14="http://schemas.microsoft.com/office/powerpoint/2010/main" val="251136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9F7620-8D24-D649-B2D2-696F75812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b="1" dirty="0">
                <a:latin typeface="Bai Jamjuree"/>
                <a:cs typeface="Bai Jamjuree"/>
              </a:rPr>
              <a:t>Funktionsweise</a:t>
            </a:r>
          </a:p>
          <a:p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7B19B-3FF2-F446-B248-515F84B97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341F1F1E-922B-15A4-25C4-82B938EFE1B8}"/>
              </a:ext>
            </a:extLst>
          </p:cNvPr>
          <p:cNvSpPr txBox="1">
            <a:spLocks/>
          </p:cNvSpPr>
          <p:nvPr/>
        </p:nvSpPr>
        <p:spPr>
          <a:xfrm>
            <a:off x="1236504" y="1521199"/>
            <a:ext cx="7716995" cy="360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0909" lvl="1" indent="-265448" defTabSz="914389">
              <a:lnSpc>
                <a:spcPct val="120000"/>
              </a:lnSpc>
              <a:spcBef>
                <a:spcPts val="0"/>
              </a:spcBef>
              <a:spcAft>
                <a:spcPts val="635"/>
              </a:spcAft>
              <a:buClr>
                <a:srgbClr val="FE0067"/>
              </a:buClr>
              <a:buFont typeface="Courier New" panose="02070309020205020404" pitchFamily="49" charset="0"/>
              <a:buChar char="o"/>
            </a:pPr>
            <a:endParaRPr lang="en-US" sz="1482" dirty="0">
              <a:solidFill>
                <a:srgbClr val="150C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0782796-F28F-0CF9-5607-AE0B66F948CE}"/>
              </a:ext>
            </a:extLst>
          </p:cNvPr>
          <p:cNvSpPr txBox="1">
            <a:spLocks/>
          </p:cNvSpPr>
          <p:nvPr/>
        </p:nvSpPr>
        <p:spPr>
          <a:xfrm>
            <a:off x="1252720" y="1873718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ts val="2117"/>
              </a:lnSpc>
              <a:spcAft>
                <a:spcPts val="1905"/>
              </a:spcAft>
            </a:pPr>
            <a:r>
              <a:rPr lang="de-DE" sz="2117" b="1" dirty="0">
                <a:latin typeface="Bai Jamjuree"/>
                <a:cs typeface="Bai Jamjuree"/>
              </a:rPr>
              <a:t>Funktionsweise am Beispiel Hotline:</a:t>
            </a:r>
          </a:p>
          <a:p>
            <a:pPr marL="181446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Intelligentes Warteschleifenmanagement, durch z.B. automatisierte Rückrufoptionen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Kunde ruft an und stellt seine Frage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Routing über SIP-Trunk zum Telefonanlagen-Call-Flow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Übergabe an Bot gemäß Flow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Bot transkribiert Sprache zu Text und bewertet Kontext und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Semantic</a:t>
            </a:r>
            <a:endParaRPr lang="de-DE" sz="1693" dirty="0">
              <a:solidFill>
                <a:srgbClr val="06173D"/>
              </a:solidFill>
              <a:latin typeface="Open Sans" panose="020B0606030504020204" pitchFamily="34" charset="0"/>
            </a:endParaRP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Abfrage mit nicht rücküberspielter GPT 3.5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turbo</a:t>
            </a: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 Schnittstelle und hinterlegten Handlungsanweisungen, sowie eigener Zusatz-FAQ</a:t>
            </a:r>
          </a:p>
        </p:txBody>
      </p:sp>
      <p:pic>
        <p:nvPicPr>
          <p:cNvPr id="5" name="Grafik 4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115BE363-EE98-7330-E423-7C652CD9C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4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9F7620-8D24-D649-B2D2-696F75812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b="1" dirty="0">
                <a:latin typeface="Bai Jamjuree"/>
                <a:cs typeface="Bai Jamjuree"/>
              </a:rPr>
              <a:t>Funktionsweise</a:t>
            </a:r>
          </a:p>
          <a:p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7B19B-3FF2-F446-B248-515F84B97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341F1F1E-922B-15A4-25C4-82B938EFE1B8}"/>
              </a:ext>
            </a:extLst>
          </p:cNvPr>
          <p:cNvSpPr txBox="1">
            <a:spLocks/>
          </p:cNvSpPr>
          <p:nvPr/>
        </p:nvSpPr>
        <p:spPr>
          <a:xfrm>
            <a:off x="1236504" y="1521199"/>
            <a:ext cx="7716995" cy="360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0909" lvl="1" indent="-265448" defTabSz="914389">
              <a:lnSpc>
                <a:spcPct val="120000"/>
              </a:lnSpc>
              <a:spcBef>
                <a:spcPts val="0"/>
              </a:spcBef>
              <a:spcAft>
                <a:spcPts val="635"/>
              </a:spcAft>
              <a:buClr>
                <a:srgbClr val="FE0067"/>
              </a:buClr>
              <a:buFont typeface="Courier New" panose="02070309020205020404" pitchFamily="49" charset="0"/>
              <a:buChar char="o"/>
            </a:pPr>
            <a:endParaRPr lang="en-US" sz="1482" dirty="0">
              <a:solidFill>
                <a:srgbClr val="150C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0782796-F28F-0CF9-5607-AE0B66F948CE}"/>
              </a:ext>
            </a:extLst>
          </p:cNvPr>
          <p:cNvSpPr txBox="1">
            <a:spLocks/>
          </p:cNvSpPr>
          <p:nvPr/>
        </p:nvSpPr>
        <p:spPr>
          <a:xfrm>
            <a:off x="1252720" y="1873718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Erstellt Antwort und transkribiert Text zu Sprache über AWS Polly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neural</a:t>
            </a: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 oder Microsoft Azure KI Speech Studio (je nach stimmlichem Kundenwunsch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KI antwortet Kunden am Telefon</a:t>
            </a:r>
          </a:p>
          <a:p>
            <a:pPr marL="285750" indent="-285750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0" dirty="0" err="1">
                <a:solidFill>
                  <a:srgbClr val="06173D"/>
                </a:solidFill>
                <a:latin typeface="Open Sans" panose="020B0606030504020204" pitchFamily="34" charset="0"/>
              </a:rPr>
              <a:t>Auftraggeberspezifische</a:t>
            </a:r>
            <a:r>
              <a:rPr lang="de-DE" sz="1690" dirty="0">
                <a:solidFill>
                  <a:srgbClr val="06173D"/>
                </a:solidFill>
                <a:latin typeface="Open Sans" panose="020B0606030504020204" pitchFamily="34" charset="0"/>
              </a:rPr>
              <a:t> allgemeine Auskünfte zu</a:t>
            </a:r>
          </a:p>
          <a:p>
            <a:pPr marL="285750" indent="-285750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7183D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Diese 3 Sekunden werden überbrückt durch vorab eingestellte individuelle Musik, damit der Anrufende keine „Stille“ erfährt</a:t>
            </a:r>
          </a:p>
        </p:txBody>
      </p:sp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C5A9F98F-45C1-1667-60C0-3DE6BC8BB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5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06B0FD-1B8B-12AF-8103-60CE0A51D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5C813C-3060-A889-5EAA-F1DCE8EFABD4}"/>
              </a:ext>
            </a:extLst>
          </p:cNvPr>
          <p:cNvSpPr txBox="1"/>
          <p:nvPr/>
        </p:nvSpPr>
        <p:spPr>
          <a:xfrm>
            <a:off x="897360" y="4711154"/>
            <a:ext cx="41931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7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Stimmenkatalog mit Stil, Sprache und Geschlecht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828E56-BF25-3AAC-8716-39508002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01" y="1029409"/>
            <a:ext cx="6317195" cy="34847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51B31A-A721-7AFA-2AA6-646B3E5A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33" y="2496240"/>
            <a:ext cx="5026932" cy="3484787"/>
          </a:xfrm>
          <a:prstGeom prst="rect">
            <a:avLst/>
          </a:prstGeom>
        </p:spPr>
      </p:pic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A7F83792-A4B6-D243-9CB1-C6968E00D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8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Qualitätskontrolle</a:t>
            </a:r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15C799-63A4-8F4D-A31B-593653744D4C}"/>
              </a:ext>
            </a:extLst>
          </p:cNvPr>
          <p:cNvSpPr txBox="1">
            <a:spLocks/>
          </p:cNvSpPr>
          <p:nvPr/>
        </p:nvSpPr>
        <p:spPr>
          <a:xfrm>
            <a:off x="1236504" y="1810861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173D"/>
                </a:solidFill>
                <a:effectLst/>
                <a:uLnTx/>
                <a:uFillTx/>
                <a:latin typeface="Bai Jamjuree"/>
                <a:ea typeface="+mn-ea"/>
                <a:cs typeface="Bai Jamjuree"/>
              </a:rPr>
              <a:t>Sicherstellung vorgegebener inhaltlicher Faktoren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Tägliche Überarbeitung der FAQs (Mehraugenprinzip)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Mitlesen der Transkripte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Bewertung sowohl fachlich als auch kommunikativ, von Germanistikstudenten und Fachansprechpartnern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Einsatz vom </a:t>
            </a:r>
            <a:r>
              <a:rPr lang="de-DE" sz="1693" dirty="0" err="1"/>
              <a:t>Promptern</a:t>
            </a:r>
            <a:endParaRPr lang="de-DE" sz="1693" dirty="0"/>
          </a:p>
          <a:p>
            <a:pPr defTabSz="914389"/>
            <a:endParaRPr lang="de-DE" sz="1270" dirty="0"/>
          </a:p>
        </p:txBody>
      </p:sp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04AC4CFD-E190-26C9-7FA7-804F433D8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53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9F7620-8D24-D649-B2D2-696F75812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Qualitätskontrolle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7B19B-3FF2-F446-B248-515F84B97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BA7BAC-41CF-AD9F-4AFD-C1EEB963E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04" y="4412974"/>
            <a:ext cx="7946990" cy="2071428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2A70CD6-8E09-4EF7-A444-DE9A8A75B0B5}"/>
              </a:ext>
            </a:extLst>
          </p:cNvPr>
          <p:cNvSpPr txBox="1">
            <a:spLocks/>
          </p:cNvSpPr>
          <p:nvPr/>
        </p:nvSpPr>
        <p:spPr>
          <a:xfrm>
            <a:off x="1252720" y="1873718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ts val="2117"/>
              </a:lnSpc>
              <a:spcAft>
                <a:spcPts val="1905"/>
              </a:spcAft>
            </a:pPr>
            <a:r>
              <a:rPr lang="de-DE" sz="2117" b="1" dirty="0">
                <a:latin typeface="Bai Jamjuree"/>
                <a:cs typeface="Bai Jamjuree"/>
              </a:rPr>
              <a:t>Sicherstellung vorgegebener Kenndaten</a:t>
            </a:r>
          </a:p>
          <a:p>
            <a:pPr marL="181446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Die KI: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Kennt keine Wartezeit und keine Warteschleife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Ist immer freundlich (wenn wir das möchten)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905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Berät zuverlässig nach definierten Vorgaben (zentral gepflegtes Wissen</a:t>
            </a:r>
          </a:p>
        </p:txBody>
      </p:sp>
      <p:pic>
        <p:nvPicPr>
          <p:cNvPr id="8" name="Grafik 7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BFA0B448-20C0-CF1E-2135-272B5072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3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9F7620-8D24-D649-B2D2-696F75812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NLU, KI, Bot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7B19B-3FF2-F446-B248-515F84B97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0325FF8C-760B-ABD5-974E-620580C13744}"/>
              </a:ext>
            </a:extLst>
          </p:cNvPr>
          <p:cNvSpPr txBox="1">
            <a:spLocks/>
          </p:cNvSpPr>
          <p:nvPr/>
        </p:nvSpPr>
        <p:spPr>
          <a:xfrm>
            <a:off x="1236504" y="1810861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173D"/>
                </a:solidFill>
                <a:effectLst/>
                <a:uLnTx/>
                <a:uFillTx/>
                <a:latin typeface="Bai Jamjuree"/>
                <a:ea typeface="+mn-ea"/>
                <a:cs typeface="Bai Jamjuree"/>
              </a:rPr>
              <a:t>Luna von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173D"/>
                </a:solidFill>
                <a:effectLst/>
                <a:uLnTx/>
                <a:uFillTx/>
                <a:latin typeface="Bai Jamjuree"/>
                <a:ea typeface="+mn-ea"/>
                <a:cs typeface="Bai Jamjuree"/>
              </a:rPr>
              <a:t>O.phon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173D"/>
                </a:solidFill>
                <a:effectLst/>
                <a:uLnTx/>
                <a:uFillTx/>
                <a:latin typeface="Bai Jamjuree"/>
                <a:ea typeface="+mn-ea"/>
                <a:cs typeface="Bai Jamjuree"/>
              </a:rPr>
              <a:t>: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Hervorragend geeignet für das Abfangen temporärer kurzfristiger Peaks, wofür sonst Personal nötig wäre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Einfaches Abbilden immer wieder gleichlaufender Szenarien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Erspart Recruiting- und Lohn-Nebenkosten, sowie Umlagen von Produktivkräften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Zentral gepflegtes Wissen und keine Einzelcoachings mehr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Immer freundlich, immer erreichbar, keine Wartezeiten mehr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Vorqualifizierung für menschliches Personal, zur Reduktion von produktiver Arbeitszeit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Geschwindigkeit beim Anlernen, z.B. FAQ-Webseite zwischen 24 Minuten und 4,5 Stunden vollständig gecrawlt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endParaRPr lang="de-DE" sz="1693" dirty="0"/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endParaRPr lang="de-DE" sz="1693" dirty="0"/>
          </a:p>
          <a:p>
            <a:pPr defTabSz="914389"/>
            <a:endParaRPr lang="de-DE" sz="1270" dirty="0"/>
          </a:p>
        </p:txBody>
      </p:sp>
      <p:pic>
        <p:nvPicPr>
          <p:cNvPr id="5" name="Grafik 4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C2F8DA04-19E7-853D-CBA0-D966BB9E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9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089E06-22E4-E9A2-EDCF-93417F1EC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C8B1D2-E046-E178-01C7-EC4A6810EB3A}"/>
              </a:ext>
            </a:extLst>
          </p:cNvPr>
          <p:cNvSpPr txBox="1"/>
          <p:nvPr/>
        </p:nvSpPr>
        <p:spPr>
          <a:xfrm>
            <a:off x="1252720" y="5310525"/>
            <a:ext cx="9849616" cy="64742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de-DE" sz="1200" b="1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</a:t>
            </a:r>
          </a:p>
          <a:p>
            <a:r>
              <a:rPr lang="de-DE" sz="12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Gleiche Wissensdatenbank in Echtzeit für Agenten am Telefon bzw. </a:t>
            </a:r>
          </a:p>
          <a:p>
            <a:r>
              <a:rPr lang="de-DE" sz="12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 verfügbar mit automatisierten Antwortvorschlägen</a:t>
            </a:r>
          </a:p>
        </p:txBody>
      </p:sp>
      <p:pic>
        <p:nvPicPr>
          <p:cNvPr id="8" name="Grafik 7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670D5148-5123-28AE-332A-7ACEEF209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6241AA2-3698-2144-4451-80D9BA037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" t="2088" b="1018"/>
          <a:stretch/>
        </p:blipFill>
        <p:spPr>
          <a:xfrm>
            <a:off x="1252720" y="1168904"/>
            <a:ext cx="8408817" cy="37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27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089E06-22E4-E9A2-EDCF-93417F1EC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C8B1D2-E046-E178-01C7-EC4A6810EB3A}"/>
              </a:ext>
            </a:extLst>
          </p:cNvPr>
          <p:cNvSpPr txBox="1"/>
          <p:nvPr/>
        </p:nvSpPr>
        <p:spPr>
          <a:xfrm>
            <a:off x="1252720" y="5310525"/>
            <a:ext cx="9849616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de-DE" sz="1200" b="1" dirty="0" err="1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Echtzeitgesprächstranskript</a:t>
            </a:r>
            <a:endParaRPr lang="de-DE" sz="1200" b="1" dirty="0">
              <a:solidFill>
                <a:srgbClr val="0617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2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Jeder Call und jeder Chat ist live und sofort mitlesbar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BBE8A-71F7-450E-D06E-14E1658F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20" y="808947"/>
            <a:ext cx="4736866" cy="42284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A57EBE-D93A-3D80-8AD5-1F281D03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59" y="808947"/>
            <a:ext cx="4832559" cy="422848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DD90776-B027-0DD0-7185-34C054BFAD12}"/>
              </a:ext>
            </a:extLst>
          </p:cNvPr>
          <p:cNvSpPr/>
          <p:nvPr/>
        </p:nvSpPr>
        <p:spPr>
          <a:xfrm>
            <a:off x="1968190" y="864220"/>
            <a:ext cx="501805" cy="161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4F42F60-58CB-7723-A14F-A913E510BF42}"/>
              </a:ext>
            </a:extLst>
          </p:cNvPr>
          <p:cNvSpPr/>
          <p:nvPr/>
        </p:nvSpPr>
        <p:spPr>
          <a:xfrm>
            <a:off x="2189747" y="1293542"/>
            <a:ext cx="246795" cy="161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9583ED-2C40-3458-5F60-23D20C935BDC}"/>
              </a:ext>
            </a:extLst>
          </p:cNvPr>
          <p:cNvSpPr/>
          <p:nvPr/>
        </p:nvSpPr>
        <p:spPr>
          <a:xfrm>
            <a:off x="2133601" y="1714647"/>
            <a:ext cx="255600" cy="161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42CEC0D-5110-9202-DB03-E92DEE90C527}"/>
              </a:ext>
            </a:extLst>
          </p:cNvPr>
          <p:cNvSpPr/>
          <p:nvPr/>
        </p:nvSpPr>
        <p:spPr>
          <a:xfrm>
            <a:off x="1968190" y="4373626"/>
            <a:ext cx="309788" cy="161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AFA71E8-FB32-B292-4888-9CED74BDB44D}"/>
              </a:ext>
            </a:extLst>
          </p:cNvPr>
          <p:cNvSpPr/>
          <p:nvPr/>
        </p:nvSpPr>
        <p:spPr>
          <a:xfrm>
            <a:off x="7747358" y="1718658"/>
            <a:ext cx="169421" cy="161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8A9C6D-5F02-DC47-E40D-35E150905E1B}"/>
              </a:ext>
            </a:extLst>
          </p:cNvPr>
          <p:cNvSpPr/>
          <p:nvPr/>
        </p:nvSpPr>
        <p:spPr>
          <a:xfrm>
            <a:off x="7374379" y="2143774"/>
            <a:ext cx="169421" cy="161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8704D4C-2470-9F7D-4C90-0554EFFBEFC1}"/>
              </a:ext>
            </a:extLst>
          </p:cNvPr>
          <p:cNvSpPr/>
          <p:nvPr/>
        </p:nvSpPr>
        <p:spPr>
          <a:xfrm>
            <a:off x="8272737" y="1297553"/>
            <a:ext cx="538389" cy="161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1E61E27-6D5A-6B4F-C7AD-36B0802E1D23}"/>
              </a:ext>
            </a:extLst>
          </p:cNvPr>
          <p:cNvSpPr/>
          <p:nvPr/>
        </p:nvSpPr>
        <p:spPr>
          <a:xfrm>
            <a:off x="9620274" y="3138385"/>
            <a:ext cx="450158" cy="161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42F05BAB-ECD3-6B3C-048F-477502AB0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0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089E06-22E4-E9A2-EDCF-93417F1EC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C8B1D2-E046-E178-01C7-EC4A6810EB3A}"/>
              </a:ext>
            </a:extLst>
          </p:cNvPr>
          <p:cNvSpPr txBox="1"/>
          <p:nvPr/>
        </p:nvSpPr>
        <p:spPr>
          <a:xfrm>
            <a:off x="1252720" y="5310525"/>
            <a:ext cx="9849616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de-DE" sz="1200" b="1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Bewertung</a:t>
            </a:r>
          </a:p>
          <a:p>
            <a:r>
              <a:rPr lang="de-DE" sz="12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Semantische und thematische Bewertung nach </a:t>
            </a:r>
            <a:r>
              <a:rPr lang="de-DE" sz="1200" dirty="0" err="1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Callende</a:t>
            </a:r>
            <a:endParaRPr lang="de-DE" sz="1200" dirty="0">
              <a:solidFill>
                <a:srgbClr val="0617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C20077-243D-6BF7-CD7C-6E6EBCB2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20" y="1264389"/>
            <a:ext cx="9896599" cy="332100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DD90776-B027-0DD0-7185-34C054BFAD12}"/>
              </a:ext>
            </a:extLst>
          </p:cNvPr>
          <p:cNvSpPr/>
          <p:nvPr/>
        </p:nvSpPr>
        <p:spPr>
          <a:xfrm>
            <a:off x="2246254" y="1470526"/>
            <a:ext cx="855220" cy="3114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CF6209C-275C-B0C6-532B-96C1559C39D6}"/>
              </a:ext>
            </a:extLst>
          </p:cNvPr>
          <p:cNvSpPr/>
          <p:nvPr/>
        </p:nvSpPr>
        <p:spPr>
          <a:xfrm>
            <a:off x="3096486" y="1470526"/>
            <a:ext cx="855220" cy="3114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89ADF7D-2B04-DD78-A2FF-362EC40F1753}"/>
              </a:ext>
            </a:extLst>
          </p:cNvPr>
          <p:cNvSpPr/>
          <p:nvPr/>
        </p:nvSpPr>
        <p:spPr>
          <a:xfrm>
            <a:off x="7390062" y="4379494"/>
            <a:ext cx="513349" cy="165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A70CB14-E0DB-70B0-9672-279D3A480FD4}"/>
              </a:ext>
            </a:extLst>
          </p:cNvPr>
          <p:cNvSpPr/>
          <p:nvPr/>
        </p:nvSpPr>
        <p:spPr>
          <a:xfrm>
            <a:off x="10587789" y="3898229"/>
            <a:ext cx="513349" cy="208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8B299A7B-FB5E-F43A-979A-01D51062A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86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9F7620-8D24-D649-B2D2-696F75812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rgbClr val="E71F68"/>
                </a:solidFill>
              </a:rPr>
              <a:t>Beantwortung von Kundenanfragen per Chatfunktion</a:t>
            </a:r>
            <a:endParaRPr lang="de-DE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7B19B-3FF2-F446-B248-515F84B97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NLU, KI, Bot zusammen mit unserer Telefonanlage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341F1F1E-922B-15A4-25C4-82B938EFE1B8}"/>
              </a:ext>
            </a:extLst>
          </p:cNvPr>
          <p:cNvSpPr txBox="1">
            <a:spLocks/>
          </p:cNvSpPr>
          <p:nvPr/>
        </p:nvSpPr>
        <p:spPr>
          <a:xfrm>
            <a:off x="1236504" y="1600549"/>
            <a:ext cx="9718993" cy="4552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89" rtl="0" eaLnBrk="1" fontAlgn="auto" latinLnBrk="0" hangingPunct="1">
              <a:lnSpc>
                <a:spcPts val="2117"/>
              </a:lnSpc>
              <a:spcBef>
                <a:spcPts val="0"/>
              </a:spcBef>
              <a:spcAft>
                <a:spcPts val="635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117" b="1" i="0" u="none" strike="noStrike" kern="1200" cap="none" spc="0" normalizeH="0" baseline="0" noProof="0" dirty="0">
              <a:ln>
                <a:noFill/>
              </a:ln>
              <a:solidFill>
                <a:srgbClr val="06173D"/>
              </a:solidFill>
              <a:effectLst/>
              <a:uLnTx/>
              <a:uFillTx/>
              <a:latin typeface="Bai Jamjuree"/>
              <a:ea typeface="+mn-ea"/>
              <a:cs typeface="Bai Jamjure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A51439-05B2-EED1-0776-86DF49F814BF}"/>
              </a:ext>
            </a:extLst>
          </p:cNvPr>
          <p:cNvSpPr txBox="1"/>
          <p:nvPr/>
        </p:nvSpPr>
        <p:spPr>
          <a:xfrm>
            <a:off x="1236503" y="1814867"/>
            <a:ext cx="4933950" cy="235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1446" indent="-181446" defTabSz="967710">
              <a:spcBef>
                <a:spcPts val="1058"/>
              </a:spcBef>
              <a:spcAft>
                <a:spcPts val="635"/>
              </a:spcAft>
              <a:buClr>
                <a:srgbClr val="FE0067"/>
              </a:buClr>
            </a:pPr>
            <a:r>
              <a:rPr lang="de-DE" b="1" dirty="0">
                <a:solidFill>
                  <a:srgbClr val="150C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Anpassungsmöglichkeiten</a:t>
            </a:r>
          </a:p>
          <a:p>
            <a:pPr marL="285750" indent="-285750" defTabSz="967710">
              <a:lnSpc>
                <a:spcPts val="2117"/>
              </a:lnSpc>
              <a:spcBef>
                <a:spcPts val="1058"/>
              </a:spcBef>
              <a:spcAft>
                <a:spcPts val="635"/>
              </a:spcAft>
              <a:buClr>
                <a:srgbClr val="E71F68"/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 Fenster angepasst </a:t>
            </a:r>
            <a:br>
              <a:rPr lang="de-DE" sz="16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Gesamtauftritt</a:t>
            </a:r>
          </a:p>
          <a:p>
            <a:pPr marL="285750" indent="-285750" defTabSz="967710">
              <a:lnSpc>
                <a:spcPts val="2117"/>
              </a:lnSpc>
              <a:spcBef>
                <a:spcPts val="1058"/>
              </a:spcBef>
              <a:spcAft>
                <a:spcPts val="635"/>
              </a:spcAft>
              <a:buClr>
                <a:srgbClr val="E71F68"/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50C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Individuelles Chat-Icon</a:t>
            </a:r>
          </a:p>
          <a:p>
            <a:pPr marL="285750" indent="-285750" defTabSz="967710">
              <a:lnSpc>
                <a:spcPts val="2117"/>
              </a:lnSpc>
              <a:spcBef>
                <a:spcPts val="1058"/>
              </a:spcBef>
              <a:spcAft>
                <a:spcPts val="635"/>
              </a:spcAft>
              <a:buClr>
                <a:srgbClr val="E71F68"/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50C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Einblenden von </a:t>
            </a:r>
            <a:br>
              <a:rPr lang="de-DE" sz="1600" dirty="0">
                <a:solidFill>
                  <a:srgbClr val="150C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>
                <a:solidFill>
                  <a:srgbClr val="150C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Datenschutzhinweisen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FA3CF4F-31CD-21BD-B273-6B0AA638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81" y="2224743"/>
            <a:ext cx="6729974" cy="38914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84AE866-0AB0-BDFD-A09F-E6EA88C12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808" y="4799318"/>
            <a:ext cx="2029108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5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90AE28-EC70-7241-ACF7-60453F9B6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Wir stellen uns vor</a:t>
            </a:r>
          </a:p>
        </p:txBody>
      </p:sp>
      <p:pic>
        <p:nvPicPr>
          <p:cNvPr id="5" name="Grafik 4" descr="Ein Bild, das Text, Gebäude, draußen, Person enthält.&#10;&#10;Automatisch generierte Beschreibung">
            <a:extLst>
              <a:ext uri="{FF2B5EF4-FFF2-40B4-BE49-F238E27FC236}">
                <a16:creationId xmlns:a16="http://schemas.microsoft.com/office/drawing/2014/main" id="{0E9A1E21-AD24-A2BB-AB41-2F82C485A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2" b="24174"/>
          <a:stretch/>
        </p:blipFill>
        <p:spPr>
          <a:xfrm>
            <a:off x="0" y="-92108"/>
            <a:ext cx="12312818" cy="70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09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9F7620-8D24-D649-B2D2-696F75812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Luna in Zahlen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7B19B-3FF2-F446-B248-515F84B97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Offene fragen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341F1F1E-922B-15A4-25C4-82B938EFE1B8}"/>
              </a:ext>
            </a:extLst>
          </p:cNvPr>
          <p:cNvSpPr txBox="1">
            <a:spLocks/>
          </p:cNvSpPr>
          <p:nvPr/>
        </p:nvSpPr>
        <p:spPr>
          <a:xfrm>
            <a:off x="1252720" y="1766038"/>
            <a:ext cx="9671148" cy="4552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3855" indent="-483855" defTabSz="914389"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</a:pPr>
            <a:endParaRPr lang="de-DE" sz="1600" dirty="0">
              <a:latin typeface="Bai Jamjuree"/>
              <a:cs typeface="Bai Jamjuree"/>
            </a:endParaRPr>
          </a:p>
          <a:p>
            <a:pPr defTabSz="914389">
              <a:lnSpc>
                <a:spcPts val="2117"/>
              </a:lnSpc>
            </a:pPr>
            <a:endParaRPr lang="de-DE" sz="1693" dirty="0">
              <a:solidFill>
                <a:srgbClr val="150C3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50909" lvl="1" indent="-265448" defTabSz="914389">
              <a:lnSpc>
                <a:spcPct val="120000"/>
              </a:lnSpc>
              <a:spcBef>
                <a:spcPts val="0"/>
              </a:spcBef>
              <a:spcAft>
                <a:spcPts val="635"/>
              </a:spcAft>
              <a:buClr>
                <a:srgbClr val="FE0067"/>
              </a:buClr>
              <a:buFont typeface="Courier New" panose="02070309020205020404" pitchFamily="49" charset="0"/>
              <a:buChar char="o"/>
            </a:pPr>
            <a:endParaRPr lang="en-US" sz="1482" dirty="0">
              <a:solidFill>
                <a:srgbClr val="150C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84E78912-A962-A091-F54E-DE8BAA602E36}"/>
              </a:ext>
            </a:extLst>
          </p:cNvPr>
          <p:cNvSpPr txBox="1">
            <a:spLocks/>
          </p:cNvSpPr>
          <p:nvPr/>
        </p:nvSpPr>
        <p:spPr>
          <a:xfrm>
            <a:off x="1236504" y="1810861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332.500 KI-Transaktionen je Monat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Fallabschlussraten je Thema zwischen 4,69% und 64,87% je Thema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Vorqualifizierung durchschnittlich 94%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100% Wissenstransfer zum Agenten in Echtzeit 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Erreichbarkeit 98,3% im 24/7/365 Betrieb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Wartezeit: 0 Sekunden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Bis zu 33% aller Transaktionen bei Auftraggebern sind Fahrplanauskünfte und damit automatisierbar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endParaRPr lang="de-DE" sz="1693" dirty="0"/>
          </a:p>
        </p:txBody>
      </p:sp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01A8D873-E349-5606-2613-2A7678835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21D11B6-3D2F-9749-B406-D2CFDC90C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139714"/>
            <a:ext cx="12191999" cy="578572"/>
          </a:xfr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Offene Fragen</a:t>
            </a:r>
          </a:p>
        </p:txBody>
      </p:sp>
    </p:spTree>
    <p:extLst>
      <p:ext uri="{BB962C8B-B14F-4D97-AF65-F5344CB8AC3E}">
        <p14:creationId xmlns:p14="http://schemas.microsoft.com/office/powerpoint/2010/main" val="119392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sz="2800" dirty="0">
              <a:solidFill>
                <a:srgbClr val="E71F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Herausforderung.</a:t>
            </a:r>
          </a:p>
          <a:p>
            <a:endParaRPr lang="de-DE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16D879EE-E5A8-B584-CF71-570A9DF01C6A}"/>
              </a:ext>
            </a:extLst>
          </p:cNvPr>
          <p:cNvSpPr txBox="1">
            <a:spLocks/>
          </p:cNvSpPr>
          <p:nvPr/>
        </p:nvSpPr>
        <p:spPr>
          <a:xfrm>
            <a:off x="1236505" y="1810861"/>
            <a:ext cx="7493644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endParaRPr lang="de-DE" sz="1693" dirty="0"/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endParaRPr lang="de-DE" sz="1693" dirty="0"/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endParaRPr lang="de-DE" sz="1693" dirty="0"/>
          </a:p>
          <a:p>
            <a:pPr defTabSz="914389"/>
            <a:endParaRPr lang="de-DE" sz="1270" dirty="0"/>
          </a:p>
        </p:txBody>
      </p:sp>
      <p:pic>
        <p:nvPicPr>
          <p:cNvPr id="8" name="Grafik 7" descr="Ein Bild, das Muster, Screenshot, Quadrat, Symmetrie enthält.&#10;&#10;Automatisch generierte Beschreibung">
            <a:extLst>
              <a:ext uri="{FF2B5EF4-FFF2-40B4-BE49-F238E27FC236}">
                <a16:creationId xmlns:a16="http://schemas.microsoft.com/office/drawing/2014/main" id="{23432DA4-16E9-F20D-74A4-7B78BDDEE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31" y="1450539"/>
            <a:ext cx="3924552" cy="3924552"/>
          </a:xfrm>
          <a:prstGeom prst="rect">
            <a:avLst/>
          </a:prstGeom>
        </p:spPr>
      </p:pic>
      <p:pic>
        <p:nvPicPr>
          <p:cNvPr id="9" name="Grafik 8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D6A1D586-0E1A-2F2D-6BB3-13080FC30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DF8DBC7-B028-7AC7-2B0E-8B2A9F50B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504" y="1450540"/>
            <a:ext cx="5570696" cy="256946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8022FB5-4274-AC16-2BBA-3E0C7C326888}"/>
              </a:ext>
            </a:extLst>
          </p:cNvPr>
          <p:cNvSpPr txBox="1"/>
          <p:nvPr/>
        </p:nvSpPr>
        <p:spPr>
          <a:xfrm>
            <a:off x="1391920" y="4145280"/>
            <a:ext cx="541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https://</a:t>
            </a:r>
            <a:r>
              <a:rPr lang="de-DE" sz="2800" dirty="0" err="1"/>
              <a:t>phon.ogroup.de</a:t>
            </a:r>
            <a:r>
              <a:rPr lang="de-DE" sz="2800" dirty="0"/>
              <a:t>/</a:t>
            </a:r>
            <a:r>
              <a:rPr lang="de-DE" sz="2800" dirty="0" err="1"/>
              <a:t>voice</a:t>
            </a:r>
            <a:r>
              <a:rPr lang="de-DE" sz="2800" dirty="0"/>
              <a:t>-bot/</a:t>
            </a:r>
          </a:p>
        </p:txBody>
      </p:sp>
    </p:spTree>
    <p:extLst>
      <p:ext uri="{BB962C8B-B14F-4D97-AF65-F5344CB8AC3E}">
        <p14:creationId xmlns:p14="http://schemas.microsoft.com/office/powerpoint/2010/main" val="2955378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9F7620-8D24-D649-B2D2-696F75812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Offene Fragen?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7B19B-3FF2-F446-B248-515F84B97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Offene fragen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DFD72510-321E-0635-941D-B01381C54E66}"/>
              </a:ext>
            </a:extLst>
          </p:cNvPr>
          <p:cNvSpPr txBox="1">
            <a:spLocks/>
          </p:cNvSpPr>
          <p:nvPr/>
        </p:nvSpPr>
        <p:spPr>
          <a:xfrm>
            <a:off x="1236504" y="1810861"/>
            <a:ext cx="9660191" cy="4732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Ich möchte den </a:t>
            </a:r>
            <a:r>
              <a:rPr lang="de-DE" sz="1693" dirty="0" err="1"/>
              <a:t>VoiceBot</a:t>
            </a:r>
            <a:r>
              <a:rPr lang="de-DE" sz="1693" dirty="0"/>
              <a:t> live hören?</a:t>
            </a:r>
          </a:p>
          <a:p>
            <a:pPr marL="829458" lvl="1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</a:pPr>
            <a:r>
              <a:rPr lang="de-DE" sz="1600" dirty="0"/>
              <a:t>+49 341 91 35 – 5888 (nur mit Testdatenbank!)</a:t>
            </a:r>
            <a:endParaRPr lang="de-DE" sz="2761" dirty="0"/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…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…</a:t>
            </a:r>
          </a:p>
          <a:p>
            <a:pPr marL="181446" indent="-181446" defTabSz="914389">
              <a:lnSpc>
                <a:spcPct val="120000"/>
              </a:lnSpc>
              <a:spcAft>
                <a:spcPts val="1905"/>
              </a:spcAft>
              <a:buClr>
                <a:srgbClr val="E71F68"/>
              </a:buClr>
              <a:buFont typeface="Arial" panose="020B0604020202020204" pitchFamily="34" charset="0"/>
              <a:buChar char="•"/>
            </a:pPr>
            <a:r>
              <a:rPr lang="de-DE" sz="1693" dirty="0"/>
              <a:t>…</a:t>
            </a:r>
          </a:p>
        </p:txBody>
      </p:sp>
      <p:pic>
        <p:nvPicPr>
          <p:cNvPr id="8" name="Grafik 7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4271B384-F29C-FA93-9BCD-EFB3EA389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32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21D11B6-3D2F-9749-B406-D2CFDC90C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2847495"/>
            <a:ext cx="12191999" cy="1163010"/>
          </a:xfrm>
        </p:spPr>
        <p:txBody>
          <a:bodyPr/>
          <a:lstStyle/>
          <a:p>
            <a:r>
              <a:rPr lang="de-DE" dirty="0"/>
              <a:t>Vielen Dank für </a:t>
            </a:r>
          </a:p>
          <a:p>
            <a:r>
              <a:rPr lang="de-DE" dirty="0"/>
              <a:t>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697514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905694-39B5-AE4B-98D3-ADAC6A0A2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8302" y="2720120"/>
            <a:ext cx="4943897" cy="2247443"/>
          </a:xfrm>
        </p:spPr>
        <p:txBody>
          <a:bodyPr/>
          <a:lstStyle/>
          <a:p>
            <a:r>
              <a:rPr lang="de-DE" b="1" dirty="0"/>
              <a:t>Daniel </a:t>
            </a:r>
            <a:r>
              <a:rPr lang="de-DE" b="1" dirty="0" err="1"/>
              <a:t>Kubein</a:t>
            </a:r>
            <a:br>
              <a:rPr lang="de-DE" dirty="0"/>
            </a:br>
            <a:r>
              <a:rPr lang="de-DE" dirty="0"/>
              <a:t>Head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Operations</a:t>
            </a:r>
            <a:r>
              <a:rPr lang="de-DE" dirty="0"/>
              <a:t> and Performance / Prokurist</a:t>
            </a:r>
          </a:p>
          <a:p>
            <a:r>
              <a:rPr lang="de-DE" b="1" dirty="0" err="1"/>
              <a:t>O.phon</a:t>
            </a:r>
            <a:r>
              <a:rPr lang="de-DE" b="1" dirty="0"/>
              <a:t> GmbH / </a:t>
            </a:r>
            <a:r>
              <a:rPr lang="de-DE" b="1" dirty="0" err="1"/>
              <a:t>O.people</a:t>
            </a:r>
            <a:r>
              <a:rPr lang="de-DE" b="1" dirty="0"/>
              <a:t> GmbH  </a:t>
            </a:r>
            <a:br>
              <a:rPr lang="de-DE" dirty="0"/>
            </a:br>
            <a:r>
              <a:rPr lang="de-DE" dirty="0"/>
              <a:t>Weißenfelser Straße 71, D-04229 Leipzig  </a:t>
            </a:r>
          </a:p>
          <a:p>
            <a:r>
              <a:rPr lang="de-DE" dirty="0"/>
              <a:t>Telefon Daniel </a:t>
            </a:r>
            <a:r>
              <a:rPr lang="de-DE" dirty="0" err="1"/>
              <a:t>Kubein</a:t>
            </a:r>
            <a:r>
              <a:rPr lang="de-DE" dirty="0"/>
              <a:t>:	+49 341 91 35 – 174</a:t>
            </a:r>
            <a:br>
              <a:rPr lang="de-DE" dirty="0"/>
            </a:br>
            <a:r>
              <a:rPr lang="de-DE" dirty="0"/>
              <a:t>Telefon Luna als </a:t>
            </a:r>
            <a:r>
              <a:rPr lang="de-DE" dirty="0" err="1"/>
              <a:t>TestBot</a:t>
            </a:r>
            <a:r>
              <a:rPr lang="de-DE" dirty="0"/>
              <a:t>: +49 341 91 35 – 5888</a:t>
            </a:r>
            <a:br>
              <a:rPr lang="de-DE" dirty="0"/>
            </a:br>
            <a:r>
              <a:rPr lang="de-DE" dirty="0"/>
              <a:t>Fax:  				+49 341 91 35 – 100  </a:t>
            </a:r>
            <a:br>
              <a:rPr lang="de-DE" dirty="0"/>
            </a:br>
            <a:r>
              <a:rPr lang="de-DE" dirty="0"/>
              <a:t>E-Mail: 				</a:t>
            </a:r>
            <a:r>
              <a:rPr lang="de-DE" dirty="0" err="1"/>
              <a:t>daniel.kubein@ogroup.de</a:t>
            </a:r>
            <a:endParaRPr lang="de-DE" dirty="0"/>
          </a:p>
          <a:p>
            <a:r>
              <a:rPr lang="de-DE" dirty="0">
                <a:hlinkClick r:id="rId2"/>
              </a:rPr>
              <a:t>http://phon.ogroup.de</a:t>
            </a:r>
            <a:r>
              <a:rPr lang="de-DE" dirty="0"/>
              <a:t> und </a:t>
            </a:r>
            <a:r>
              <a:rPr lang="de-DE" dirty="0">
                <a:hlinkClick r:id="rId3"/>
              </a:rPr>
              <a:t>https://people.ogroup.de</a:t>
            </a:r>
            <a:endParaRPr lang="de-DE" dirty="0"/>
          </a:p>
          <a:p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7D6D1D8-6F58-1548-A588-3968C871EE99}"/>
              </a:ext>
            </a:extLst>
          </p:cNvPr>
          <p:cNvSpPr/>
          <p:nvPr/>
        </p:nvSpPr>
        <p:spPr>
          <a:xfrm>
            <a:off x="1219704" y="2268473"/>
            <a:ext cx="2096728" cy="260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483855"/>
            <a:r>
              <a:rPr lang="de-DE" sz="1693" b="1">
                <a:solidFill>
                  <a:srgbClr val="FF0166"/>
                </a:solidFill>
                <a:latin typeface="Bai Jamjuree" pitchFamily="2" charset="-34"/>
                <a:cs typeface="Bai Jamjuree" pitchFamily="2" charset="-34"/>
              </a:rPr>
              <a:t>Ihr Ansprechpartner</a:t>
            </a:r>
            <a:endParaRPr lang="de-DE" sz="1693">
              <a:solidFill>
                <a:srgbClr val="150C37"/>
              </a:solidFill>
              <a:latin typeface="Bai Jamjuree" pitchFamily="2" charset="-34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E0E4A6D-281B-644D-A144-D0A6569A48DB}"/>
              </a:ext>
            </a:extLst>
          </p:cNvPr>
          <p:cNvSpPr txBox="1">
            <a:spLocks/>
          </p:cNvSpPr>
          <p:nvPr/>
        </p:nvSpPr>
        <p:spPr>
          <a:xfrm>
            <a:off x="1252720" y="227496"/>
            <a:ext cx="9896599" cy="3118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cap="all" spc="0" baseline="0">
                <a:ln>
                  <a:noFill/>
                </a:ln>
                <a:solidFill>
                  <a:srgbClr val="06173C"/>
                </a:solidFill>
                <a:effectLst/>
                <a:latin typeface="Bai Jamjuree" pitchFamily="2" charset="-34"/>
                <a:ea typeface="+mn-ea"/>
                <a:cs typeface="Bai Jamjuree" pitchFamily="2" charset="-34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/>
            <a:r>
              <a:rPr lang="de-DE" sz="1270"/>
              <a:t>So erreichen sie uns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1C13762-CF83-C54C-B15F-CF8984F5F910}"/>
              </a:ext>
            </a:extLst>
          </p:cNvPr>
          <p:cNvSpPr txBox="1">
            <a:spLocks/>
          </p:cNvSpPr>
          <p:nvPr/>
        </p:nvSpPr>
        <p:spPr>
          <a:xfrm>
            <a:off x="1236504" y="742628"/>
            <a:ext cx="9912814" cy="504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Bai Jamjuree" pitchFamily="2" charset="-34"/>
                <a:ea typeface="+mn-ea"/>
                <a:cs typeface="Bai Jamjuree" pitchFamily="2" charset="-34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/>
            <a:r>
              <a:rPr lang="de-DE" sz="2963">
                <a:solidFill>
                  <a:srgbClr val="FEFFFF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68744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F047F314-A1E4-14DF-8A65-2400BEEDBD12}"/>
              </a:ext>
            </a:extLst>
          </p:cNvPr>
          <p:cNvSpPr/>
          <p:nvPr/>
        </p:nvSpPr>
        <p:spPr>
          <a:xfrm>
            <a:off x="1252719" y="1631576"/>
            <a:ext cx="3190207" cy="4483837"/>
          </a:xfrm>
          <a:prstGeom prst="round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Wer sind wir?</a:t>
            </a:r>
          </a:p>
          <a:p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37AF067-4341-3216-5F1A-C1298F0EEB93}"/>
              </a:ext>
            </a:extLst>
          </p:cNvPr>
          <p:cNvGrpSpPr/>
          <p:nvPr/>
        </p:nvGrpSpPr>
        <p:grpSpPr>
          <a:xfrm>
            <a:off x="4771562" y="4642628"/>
            <a:ext cx="6125132" cy="619957"/>
            <a:chOff x="4771562" y="4663518"/>
            <a:chExt cx="6125132" cy="61995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D944FB7-4C77-8AF4-6AD2-490153ED4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71562" y="4663518"/>
              <a:ext cx="876481" cy="278411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002FE3E8-0686-14CA-99BB-497D6D4456ED}"/>
                </a:ext>
              </a:extLst>
            </p:cNvPr>
            <p:cNvSpPr txBox="1"/>
            <p:nvPr/>
          </p:nvSpPr>
          <p:spPr>
            <a:xfrm>
              <a:off x="4771562" y="4975698"/>
              <a:ext cx="6125132" cy="307777"/>
            </a:xfrm>
            <a:prstGeom prst="rect">
              <a:avLst/>
            </a:prstGeom>
            <a:noFill/>
          </p:spPr>
          <p:txBody>
            <a:bodyPr wrap="square" lIns="0" tIns="46800" rIns="0">
              <a:spAutoFit/>
            </a:bodyPr>
            <a:lstStyle/>
            <a:p>
              <a:r>
                <a:rPr lang="de-DE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Als IT &amp; Technikspezialist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CF3733E-9DD4-5B0A-D50E-8B7659CC68A1}"/>
              </a:ext>
            </a:extLst>
          </p:cNvPr>
          <p:cNvGrpSpPr/>
          <p:nvPr/>
        </p:nvGrpSpPr>
        <p:grpSpPr>
          <a:xfrm>
            <a:off x="4771561" y="1631496"/>
            <a:ext cx="6167719" cy="701497"/>
            <a:chOff x="4771561" y="1631496"/>
            <a:chExt cx="6167719" cy="701497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3EB8C74-13B0-9935-ABC4-AB1905AAAE67}"/>
                </a:ext>
              </a:extLst>
            </p:cNvPr>
            <p:cNvSpPr txBox="1"/>
            <p:nvPr/>
          </p:nvSpPr>
          <p:spPr>
            <a:xfrm>
              <a:off x="4771561" y="2024126"/>
              <a:ext cx="6167719" cy="308867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r>
                <a:rPr lang="de-DE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Als Marketing- &amp; Serviceagentur für ÖPNV, SPNV &amp; Mobilitätsmanagement</a:t>
              </a:r>
            </a:p>
          </p:txBody>
        </p:sp>
        <p:pic>
          <p:nvPicPr>
            <p:cNvPr id="6" name="Grafik 5" descr="Ein Bild, das Grafiken, Schrift, Grafikdesign, Kreis enthält.&#10;&#10;Automatisch generierte Beschreibung">
              <a:extLst>
                <a:ext uri="{FF2B5EF4-FFF2-40B4-BE49-F238E27FC236}">
                  <a16:creationId xmlns:a16="http://schemas.microsoft.com/office/drawing/2014/main" id="{58E4AAD9-6B6C-1A58-CF85-822A962C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562" y="1631496"/>
              <a:ext cx="1068954" cy="356318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8FFEF22-C591-960D-8918-5E5B4651668B}"/>
              </a:ext>
            </a:extLst>
          </p:cNvPr>
          <p:cNvGrpSpPr/>
          <p:nvPr/>
        </p:nvGrpSpPr>
        <p:grpSpPr>
          <a:xfrm>
            <a:off x="4771562" y="3609186"/>
            <a:ext cx="6125132" cy="702725"/>
            <a:chOff x="4771562" y="3628575"/>
            <a:chExt cx="6125132" cy="70272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D18FC85-2BD1-35F9-B088-912218E2FF3A}"/>
                </a:ext>
              </a:extLst>
            </p:cNvPr>
            <p:cNvSpPr txBox="1"/>
            <p:nvPr/>
          </p:nvSpPr>
          <p:spPr>
            <a:xfrm>
              <a:off x="4771562" y="4023523"/>
              <a:ext cx="6125132" cy="307777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r>
                <a:rPr lang="de-DE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Als Personal-Dienstleister der </a:t>
              </a:r>
              <a:r>
                <a:rPr lang="de-DE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O.group</a:t>
              </a:r>
              <a:r>
                <a:rPr lang="de-DE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-Unternehmensgruppe</a:t>
              </a:r>
            </a:p>
          </p:txBody>
        </p:sp>
        <p:pic>
          <p:nvPicPr>
            <p:cNvPr id="15" name="Grafik 14" descr="Ein Bild, das Grafiken, Schrift, Grafikdesign, Logo enthält.&#10;&#10;Automatisch generierte Beschreibung">
              <a:extLst>
                <a:ext uri="{FF2B5EF4-FFF2-40B4-BE49-F238E27FC236}">
                  <a16:creationId xmlns:a16="http://schemas.microsoft.com/office/drawing/2014/main" id="{EA33B03C-1C3C-6CFC-325B-7B5EB8DFD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562" y="3628575"/>
              <a:ext cx="1338673" cy="354355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C95F526-37C5-0DFF-117B-2465FAE2662E}"/>
              </a:ext>
            </a:extLst>
          </p:cNvPr>
          <p:cNvGrpSpPr/>
          <p:nvPr/>
        </p:nvGrpSpPr>
        <p:grpSpPr>
          <a:xfrm>
            <a:off x="4771562" y="5593301"/>
            <a:ext cx="6125132" cy="612756"/>
            <a:chOff x="4771562" y="5593301"/>
            <a:chExt cx="6125132" cy="612756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657D181-A75A-6DBC-2A2B-8CBA4947D461}"/>
                </a:ext>
              </a:extLst>
            </p:cNvPr>
            <p:cNvSpPr txBox="1"/>
            <p:nvPr/>
          </p:nvSpPr>
          <p:spPr>
            <a:xfrm>
              <a:off x="4771562" y="5898280"/>
              <a:ext cx="6125132" cy="307777"/>
            </a:xfrm>
            <a:prstGeom prst="rect">
              <a:avLst/>
            </a:prstGeom>
            <a:noFill/>
          </p:spPr>
          <p:txBody>
            <a:bodyPr wrap="square" lIns="0" tIns="46800" rIns="0">
              <a:spAutoFit/>
            </a:bodyPr>
            <a:lstStyle/>
            <a:p>
              <a:r>
                <a:rPr lang="de-DE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Als klassische </a:t>
              </a:r>
              <a:r>
                <a:rPr lang="de-DE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Full</a:t>
              </a:r>
              <a:r>
                <a:rPr lang="de-DE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-Service-Werbeagentur</a:t>
              </a:r>
            </a:p>
          </p:txBody>
        </p:sp>
        <p:pic>
          <p:nvPicPr>
            <p:cNvPr id="17" name="Grafik 16" descr="Ein Bild, das Grafiken, Schrift, Grafikdesign, Screenshot enthält.&#10;&#10;Automatisch generierte Beschreibung">
              <a:extLst>
                <a:ext uri="{FF2B5EF4-FFF2-40B4-BE49-F238E27FC236}">
                  <a16:creationId xmlns:a16="http://schemas.microsoft.com/office/drawing/2014/main" id="{67497CFD-0BC8-A949-7582-D1FEDF21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562" y="5593301"/>
              <a:ext cx="1229905" cy="271210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E7CF736-2BBB-6BE7-16B2-E43728F52B5F}"/>
              </a:ext>
            </a:extLst>
          </p:cNvPr>
          <p:cNvGrpSpPr/>
          <p:nvPr/>
        </p:nvGrpSpPr>
        <p:grpSpPr>
          <a:xfrm>
            <a:off x="4771562" y="2662620"/>
            <a:ext cx="6125132" cy="615849"/>
            <a:chOff x="4771562" y="2627876"/>
            <a:chExt cx="6125132" cy="615849"/>
          </a:xfrm>
        </p:grpSpPr>
        <p:pic>
          <p:nvPicPr>
            <p:cNvPr id="12" name="Grafik 11" descr="Ein Bild, das Grafiken, Schrift, Grafikdesign, Screenshot enthält.&#10;&#10;Automatisch generierte Beschreibung">
              <a:extLst>
                <a:ext uri="{FF2B5EF4-FFF2-40B4-BE49-F238E27FC236}">
                  <a16:creationId xmlns:a16="http://schemas.microsoft.com/office/drawing/2014/main" id="{BDFBC17C-70F6-2071-CC5A-F9670CAEB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562" y="2627876"/>
              <a:ext cx="1070632" cy="270013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DCF06A0-78A5-6C2B-F745-373C97831495}"/>
                </a:ext>
              </a:extLst>
            </p:cNvPr>
            <p:cNvSpPr txBox="1"/>
            <p:nvPr/>
          </p:nvSpPr>
          <p:spPr>
            <a:xfrm>
              <a:off x="4771562" y="2934858"/>
              <a:ext cx="6125132" cy="308867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r>
                <a:rPr lang="de-DE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Als Markt- &amp; Meinungsforschungsinstitut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E48D106-BFC4-F8B7-4C57-E7F12E3EDE39}"/>
              </a:ext>
            </a:extLst>
          </p:cNvPr>
          <p:cNvGrpSpPr/>
          <p:nvPr/>
        </p:nvGrpSpPr>
        <p:grpSpPr>
          <a:xfrm>
            <a:off x="1815142" y="2612719"/>
            <a:ext cx="2065361" cy="2521549"/>
            <a:chOff x="1815142" y="2836652"/>
            <a:chExt cx="2065361" cy="2521549"/>
          </a:xfrm>
        </p:grpSpPr>
        <p:pic>
          <p:nvPicPr>
            <p:cNvPr id="34" name="Grafik 33" descr="Ein Bild, das Grafiken, Schrift, Grafikdesign, Logo enthält.&#10;&#10;Automatisch generierte Beschreibung">
              <a:extLst>
                <a:ext uri="{FF2B5EF4-FFF2-40B4-BE49-F238E27FC236}">
                  <a16:creationId xmlns:a16="http://schemas.microsoft.com/office/drawing/2014/main" id="{95E0FF7C-FD56-8FD4-B651-52314E588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142" y="2836652"/>
              <a:ext cx="2065361" cy="603284"/>
            </a:xfrm>
            <a:prstGeom prst="rect">
              <a:avLst/>
            </a:prstGeom>
          </p:spPr>
        </p:pic>
        <p:sp>
          <p:nvSpPr>
            <p:cNvPr id="37" name="Textplatzhalter 1">
              <a:extLst>
                <a:ext uri="{FF2B5EF4-FFF2-40B4-BE49-F238E27FC236}">
                  <a16:creationId xmlns:a16="http://schemas.microsoft.com/office/drawing/2014/main" id="{D7E066EC-B732-FDCF-BEE5-AC014F2B0655}"/>
                </a:ext>
              </a:extLst>
            </p:cNvPr>
            <p:cNvSpPr txBox="1">
              <a:spLocks/>
            </p:cNvSpPr>
            <p:nvPr/>
          </p:nvSpPr>
          <p:spPr>
            <a:xfrm>
              <a:off x="1815142" y="3609186"/>
              <a:ext cx="2065361" cy="1749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86401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rgbClr val="06173D"/>
                  </a:solidFill>
                  <a:latin typeface="Open Sans" panose="020B0606030504020204" pitchFamily="34" charset="0"/>
                  <a:ea typeface="+mn-ea"/>
                  <a:cs typeface="+mn-cs"/>
                </a:defRPr>
              </a:lvl1pPr>
              <a:lvl2pPr marL="648012" indent="-216004" algn="l" defTabSz="864017" rtl="0" eaLnBrk="1" latinLnBrk="0" hangingPunct="1">
                <a:lnSpc>
                  <a:spcPct val="90000"/>
                </a:lnSpc>
                <a:spcBef>
                  <a:spcPts val="472"/>
                </a:spcBef>
                <a:buFont typeface="Arial" panose="020B0604020202020204" pitchFamily="34" charset="0"/>
                <a:buChar char="•"/>
                <a:defRPr sz="22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21" indent="-216004" algn="l" defTabSz="864017" rtl="0" eaLnBrk="1" latinLnBrk="0" hangingPunct="1">
                <a:lnSpc>
                  <a:spcPct val="90000"/>
                </a:lnSpc>
                <a:spcBef>
                  <a:spcPts val="472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2029" indent="-216004" algn="l" defTabSz="864017" rtl="0" eaLnBrk="1" latinLnBrk="0" hangingPunct="1">
                <a:lnSpc>
                  <a:spcPct val="90000"/>
                </a:lnSpc>
                <a:spcBef>
                  <a:spcPts val="472"/>
                </a:spcBef>
                <a:buFont typeface="Arial" panose="020B0604020202020204" pitchFamily="34" charset="0"/>
                <a:buChar char="•"/>
                <a:defRPr sz="1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4037" indent="-216004" algn="l" defTabSz="864017" rtl="0" eaLnBrk="1" latinLnBrk="0" hangingPunct="1">
                <a:lnSpc>
                  <a:spcPct val="90000"/>
                </a:lnSpc>
                <a:spcBef>
                  <a:spcPts val="472"/>
                </a:spcBef>
                <a:buFont typeface="Arial" panose="020B0604020202020204" pitchFamily="34" charset="0"/>
                <a:buChar char="•"/>
                <a:defRPr sz="1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76046" indent="-216004" algn="l" defTabSz="864017" rtl="0" eaLnBrk="1" latinLnBrk="0" hangingPunct="1">
                <a:lnSpc>
                  <a:spcPct val="90000"/>
                </a:lnSpc>
                <a:spcBef>
                  <a:spcPts val="472"/>
                </a:spcBef>
                <a:buFont typeface="Arial" panose="020B0604020202020204" pitchFamily="34" charset="0"/>
                <a:buChar char="•"/>
                <a:defRPr sz="1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08054" indent="-216004" algn="l" defTabSz="864017" rtl="0" eaLnBrk="1" latinLnBrk="0" hangingPunct="1">
                <a:lnSpc>
                  <a:spcPct val="90000"/>
                </a:lnSpc>
                <a:spcBef>
                  <a:spcPts val="472"/>
                </a:spcBef>
                <a:buFont typeface="Arial" panose="020B0604020202020204" pitchFamily="34" charset="0"/>
                <a:buChar char="•"/>
                <a:defRPr sz="1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40062" indent="-216004" algn="l" defTabSz="864017" rtl="0" eaLnBrk="1" latinLnBrk="0" hangingPunct="1">
                <a:lnSpc>
                  <a:spcPct val="90000"/>
                </a:lnSpc>
                <a:spcBef>
                  <a:spcPts val="472"/>
                </a:spcBef>
                <a:buFont typeface="Arial" panose="020B0604020202020204" pitchFamily="34" charset="0"/>
                <a:buChar char="•"/>
                <a:defRPr sz="1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72070" indent="-216004" algn="l" defTabSz="864017" rtl="0" eaLnBrk="1" latinLnBrk="0" hangingPunct="1">
                <a:lnSpc>
                  <a:spcPct val="90000"/>
                </a:lnSpc>
                <a:spcBef>
                  <a:spcPts val="472"/>
                </a:spcBef>
                <a:buFont typeface="Arial" panose="020B0604020202020204" pitchFamily="34" charset="0"/>
                <a:buChar char="•"/>
                <a:defRPr sz="17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389" rtl="0" eaLnBrk="1" fontAlgn="auto" latinLnBrk="0" hangingPunct="1">
                <a:lnSpc>
                  <a:spcPts val="2752"/>
                </a:lnSpc>
                <a:spcBef>
                  <a:spcPts val="635"/>
                </a:spcBef>
                <a:spcAft>
                  <a:spcPts val="1905"/>
                </a:spcAft>
                <a:buClr>
                  <a:srgbClr val="E71F68"/>
                </a:buClr>
                <a:buSzTx/>
                <a:tabLst/>
                <a:defRPr/>
              </a:pPr>
              <a:r>
                <a:rPr kumimoji="0" lang="de-DE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7183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Die </a:t>
              </a:r>
              <a:r>
                <a:rPr kumimoji="0" lang="de-DE" sz="1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7183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O.group</a:t>
              </a:r>
              <a:r>
                <a:rPr kumimoji="0" lang="de-DE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7183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GmbH bündelt als Dachgesellschaft fünf starke Unternehmen</a:t>
              </a:r>
            </a:p>
          </p:txBody>
        </p:sp>
      </p:grpSp>
      <p:pic>
        <p:nvPicPr>
          <p:cNvPr id="41" name="Grafik 40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B04BBE37-1E08-B42C-3655-E7AF77BD02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1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Wer sind wir?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15C799-63A4-8F4D-A31B-593653744D4C}"/>
              </a:ext>
            </a:extLst>
          </p:cNvPr>
          <p:cNvSpPr txBox="1">
            <a:spLocks/>
          </p:cNvSpPr>
          <p:nvPr/>
        </p:nvSpPr>
        <p:spPr>
          <a:xfrm>
            <a:off x="1252720" y="1809726"/>
            <a:ext cx="5996797" cy="4291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889" marR="0" lvl="0" indent="-278889" algn="l" defTabSz="914389" rtl="0" eaLnBrk="1" fontAlgn="auto" latinLnBrk="0" hangingPunct="1">
              <a:lnSpc>
                <a:spcPts val="2752"/>
              </a:lnSpc>
              <a:spcBef>
                <a:spcPts val="635"/>
              </a:spcBef>
              <a:spcAft>
                <a:spcPts val="1905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 der Dienstleister für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Service, Marketing &amp; Vertrieb</a:t>
            </a:r>
            <a:r>
              <a:rPr lang="de-DE" sz="1900" dirty="0">
                <a:solidFill>
                  <a:srgbClr val="07183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seit über 20 Jahren für Auftraggeber der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öffentlichen Hand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(Länder, Städte, Kommunen) sowie für Partner aus dem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Verkehrs- und Mobilitätssektor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(ÖPNV &amp; SPNV, Verkehrsverbünde) tätig. </a:t>
            </a:r>
          </a:p>
          <a:p>
            <a:pPr marL="278889" marR="0" lvl="0" indent="-278889" algn="l" defTabSz="914389" rtl="0" eaLnBrk="1" fontAlgn="auto" latinLnBrk="0" hangingPunct="1">
              <a:lnSpc>
                <a:spcPts val="2752"/>
              </a:lnSpc>
              <a:spcBef>
                <a:spcPts val="635"/>
              </a:spcBef>
              <a:spcAft>
                <a:spcPts val="1905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Gemeinsam mit unseren Partnern planen und realisieren wir mit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Fachkompetenz, Kreativität &amp; Authentizität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effiziente und maßgeschneiderte Lösungen. 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1F6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270" b="0" i="0" u="none" strike="noStrike" kern="1200" cap="none" spc="0" normalizeH="0" baseline="0" noProof="0" dirty="0">
              <a:ln>
                <a:noFill/>
              </a:ln>
              <a:solidFill>
                <a:srgbClr val="06173D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5E46341-9CDF-75CC-0C64-9AEE085521D9}"/>
              </a:ext>
            </a:extLst>
          </p:cNvPr>
          <p:cNvGrpSpPr/>
          <p:nvPr/>
        </p:nvGrpSpPr>
        <p:grpSpPr>
          <a:xfrm>
            <a:off x="7705411" y="678761"/>
            <a:ext cx="4089113" cy="6025887"/>
            <a:chOff x="4168812" y="165947"/>
            <a:chExt cx="4925493" cy="6526106"/>
          </a:xfrm>
        </p:grpSpPr>
        <p:pic>
          <p:nvPicPr>
            <p:cNvPr id="10" name="Grafik 9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3D5888C5-04B3-83AA-AC86-C72CBB55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812" y="165947"/>
              <a:ext cx="4925493" cy="652610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E386324-5CFC-189C-A64C-80794ED76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365" y="3658958"/>
              <a:ext cx="398763" cy="167605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682D7AB-7EB7-1BCE-19A9-2303884E5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197" y="3250663"/>
              <a:ext cx="945061" cy="15578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1B1884F-C56C-A523-0047-61B36A4AA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36930" y="2868663"/>
              <a:ext cx="415328" cy="17707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EF89584-357B-B224-B4F1-88B67846C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5228" y="3128414"/>
              <a:ext cx="344104" cy="278036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73C6FC2-E268-2C8E-A06F-B133FE9B8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22283" y="3150964"/>
              <a:ext cx="278036" cy="278036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1B1F9CE-229C-AA54-6CD3-B99F61B09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83270" y="3111084"/>
              <a:ext cx="60722" cy="58473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912B86C-AA8C-88F6-3DF6-90833896A6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26" y="3229509"/>
            <a:ext cx="293411" cy="100631"/>
          </a:xfrm>
          <a:prstGeom prst="rect">
            <a:avLst/>
          </a:prstGeom>
        </p:spPr>
      </p:pic>
      <p:pic>
        <p:nvPicPr>
          <p:cNvPr id="8" name="Grafik 7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6FA23B60-BAE2-FF7E-A5AA-5424F79412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51" y="3397162"/>
            <a:ext cx="336608" cy="9986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0755A5-6816-49CE-CC4A-6238BBD438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76" y="6076048"/>
            <a:ext cx="258124" cy="187355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r>
              <a:rPr lang="de-DE" sz="2800" dirty="0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Dienstleister für den öffentlichen Sektor</a:t>
            </a:r>
            <a:endParaRPr lang="de-DE" sz="2800" dirty="0"/>
          </a:p>
          <a:p>
            <a:endParaRPr lang="de-DE" dirty="0"/>
          </a:p>
        </p:txBody>
      </p:sp>
      <p:pic>
        <p:nvPicPr>
          <p:cNvPr id="5" name="Grafik 4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93F0848B-D6E8-13F2-2503-BAB9C03510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7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Wer sind wir?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15C799-63A4-8F4D-A31B-593653744D4C}"/>
              </a:ext>
            </a:extLst>
          </p:cNvPr>
          <p:cNvSpPr txBox="1">
            <a:spLocks/>
          </p:cNvSpPr>
          <p:nvPr/>
        </p:nvSpPr>
        <p:spPr>
          <a:xfrm>
            <a:off x="1236505" y="1810861"/>
            <a:ext cx="9660190" cy="4552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/>
            <a:endParaRPr lang="de-DE" sz="127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4A61C1E-3908-AFDF-2D08-FA5A2BB15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t="12624" r="10333" b="11978"/>
          <a:stretch/>
        </p:blipFill>
        <p:spPr>
          <a:xfrm>
            <a:off x="-432008" y="-35564"/>
            <a:ext cx="12902654" cy="69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999C2D-FA1E-9B4F-BCF7-11FF575BE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Wer sind wir?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4A15C799-63A4-8F4D-A31B-593653744D4C}"/>
              </a:ext>
            </a:extLst>
          </p:cNvPr>
          <p:cNvSpPr txBox="1">
            <a:spLocks/>
          </p:cNvSpPr>
          <p:nvPr/>
        </p:nvSpPr>
        <p:spPr>
          <a:xfrm>
            <a:off x="1252720" y="1809726"/>
            <a:ext cx="9060020" cy="4479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889" marR="0" lvl="0" indent="-278889" algn="l" defTabSz="914389" rtl="0" eaLnBrk="1" fontAlgn="auto" latinLnBrk="0" hangingPunct="1">
              <a:lnSpc>
                <a:spcPts val="2752"/>
              </a:lnSpc>
              <a:spcBef>
                <a:spcPts val="600"/>
              </a:spcBef>
              <a:spcAft>
                <a:spcPts val="1270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Dienstleister für Verkehrsunternehmen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seit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1999</a:t>
            </a:r>
          </a:p>
          <a:p>
            <a:pPr marL="278889" marR="0" lvl="0" indent="-278889" algn="l" defTabSz="914389" rtl="0" eaLnBrk="1" fontAlgn="auto" latinLnBrk="0" hangingPunct="1">
              <a:lnSpc>
                <a:spcPts val="2752"/>
              </a:lnSpc>
              <a:spcBef>
                <a:spcPts val="600"/>
              </a:spcBef>
              <a:spcAft>
                <a:spcPts val="0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Hauptsitz der O.phon GmbH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Weißenfelser Str. 71 in Leipzig</a:t>
            </a:r>
          </a:p>
          <a:p>
            <a:pPr marL="926901" marR="0" lvl="1" indent="-278889" algn="l" defTabSz="914389" rtl="0" eaLnBrk="1" fontAlgn="auto" latinLnBrk="0" hangingPunct="1">
              <a:lnSpc>
                <a:spcPts val="2752"/>
              </a:lnSpc>
              <a:spcBef>
                <a:spcPts val="600"/>
              </a:spcBef>
              <a:spcAft>
                <a:spcPts val="0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 ausgestattetes Service-Center und Telefonstudio mit „</a:t>
            </a: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Tütelraum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  <a:p>
            <a:pPr marL="926901" marR="0" lvl="1" indent="-278889" algn="l" defTabSz="914389" rtl="0" eaLnBrk="1" fontAlgn="auto" latinLnBrk="0" hangingPunct="1">
              <a:lnSpc>
                <a:spcPts val="2752"/>
              </a:lnSpc>
              <a:spcBef>
                <a:spcPts val="600"/>
              </a:spcBef>
              <a:spcAft>
                <a:spcPts val="1905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LetterShop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Druckerei (</a:t>
            </a:r>
            <a:r>
              <a:rPr lang="de-DE" sz="1900" dirty="0">
                <a:solidFill>
                  <a:srgbClr val="0718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Seeburgstraße 100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Leipzig)</a:t>
            </a:r>
          </a:p>
          <a:p>
            <a:pPr marL="278889" marR="0" lvl="0" indent="-278889" algn="l" defTabSz="914389" rtl="0" eaLnBrk="1" fontAlgn="auto" latinLnBrk="0" hangingPunct="1">
              <a:lnSpc>
                <a:spcPts val="2752"/>
              </a:lnSpc>
              <a:spcBef>
                <a:spcPts val="600"/>
              </a:spcBef>
              <a:spcAft>
                <a:spcPts val="1905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Anzahl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Mitarbeiter: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170, davon allein 140 Mitarbeiter im Service</a:t>
            </a:r>
          </a:p>
          <a:p>
            <a:pPr marL="278889" marR="0" lvl="0" indent="-278889" algn="l" defTabSz="914389" rtl="0" eaLnBrk="1" fontAlgn="auto" latinLnBrk="0" hangingPunct="1">
              <a:lnSpc>
                <a:spcPts val="2752"/>
              </a:lnSpc>
              <a:spcBef>
                <a:spcPts val="600"/>
              </a:spcBef>
              <a:spcAft>
                <a:spcPts val="1905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Anzahl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Warteschleifen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&gt; 100</a:t>
            </a:r>
          </a:p>
          <a:p>
            <a:pPr marL="278889" marR="0" lvl="0" indent="-278889" algn="l" defTabSz="914389" rtl="0" eaLnBrk="1" fontAlgn="auto" latinLnBrk="0" hangingPunct="1">
              <a:lnSpc>
                <a:spcPts val="2752"/>
              </a:lnSpc>
              <a:spcBef>
                <a:spcPts val="600"/>
              </a:spcBef>
              <a:spcAft>
                <a:spcPts val="1905"/>
              </a:spcAft>
              <a:buClr>
                <a:srgbClr val="E71F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Anzahl eingehender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Transaktionen pro Tag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(Peak): </a:t>
            </a:r>
            <a:r>
              <a:rPr lang="de-DE" sz="1900" dirty="0">
                <a:solidFill>
                  <a:srgbClr val="07183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7183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12.000 (18.000)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9484CF-067F-EB43-8B19-97A6BC3F3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r>
              <a:rPr lang="de-DE" sz="2800" dirty="0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Eckdaten</a:t>
            </a:r>
            <a:endParaRPr lang="de-DE" sz="2800" dirty="0"/>
          </a:p>
          <a:p>
            <a:endParaRPr lang="de-DE" dirty="0"/>
          </a:p>
        </p:txBody>
      </p:sp>
      <p:pic>
        <p:nvPicPr>
          <p:cNvPr id="7" name="Grafik 6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FA59EC53-701B-1741-D6B3-6F85EBB30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9F7620-8D24-D649-B2D2-696F75812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de-DE" sz="2800" dirty="0" err="1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O.phon</a:t>
            </a:r>
            <a:r>
              <a:rPr lang="de-DE" sz="2800" dirty="0">
                <a:solidFill>
                  <a:srgbClr val="E71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Portfolio | Kundencenter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7B19B-3FF2-F446-B248-515F84B97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Wer sind Wir?</a:t>
            </a:r>
          </a:p>
        </p:txBody>
      </p:sp>
      <p:sp>
        <p:nvSpPr>
          <p:cNvPr id="5" name="Untertitel 7">
            <a:extLst>
              <a:ext uri="{FF2B5EF4-FFF2-40B4-BE49-F238E27FC236}">
                <a16:creationId xmlns:a16="http://schemas.microsoft.com/office/drawing/2014/main" id="{8370688B-06B6-F94A-84A0-737561740E8F}"/>
              </a:ext>
            </a:extLst>
          </p:cNvPr>
          <p:cNvSpPr txBox="1">
            <a:spLocks/>
          </p:cNvSpPr>
          <p:nvPr/>
        </p:nvSpPr>
        <p:spPr>
          <a:xfrm>
            <a:off x="1252719" y="1816568"/>
            <a:ext cx="4526471" cy="3527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7710">
              <a:lnSpc>
                <a:spcPct val="100000"/>
              </a:lnSpc>
              <a:spcBef>
                <a:spcPts val="1058"/>
              </a:spcBef>
              <a:spcAft>
                <a:spcPts val="1905"/>
              </a:spcAft>
              <a:buNone/>
            </a:pPr>
            <a:r>
              <a:rPr lang="de-DE" sz="2117" b="1" dirty="0">
                <a:solidFill>
                  <a:srgbClr val="06173D"/>
                </a:solidFill>
                <a:latin typeface="Bai Jamjuree"/>
                <a:cs typeface="Bai Jamjuree"/>
              </a:rPr>
              <a:t>Wir bearbeiten an 24 Stunden am Tag und 365 Tagen im Jahr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Telefonische Anfragen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Anfragen per Chat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Anfragen per E-Mail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Anfragen in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SocialMediaAccounts</a:t>
            </a:r>
            <a:endParaRPr lang="de-DE" sz="1693" dirty="0">
              <a:solidFill>
                <a:srgbClr val="06173D"/>
              </a:solidFill>
              <a:latin typeface="Open Sans" panose="020B0606030504020204" pitchFamily="34" charset="0"/>
            </a:endParaRP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Anfragen per </a:t>
            </a:r>
            <a:r>
              <a:rPr lang="de-DE" sz="1693" dirty="0" err="1">
                <a:solidFill>
                  <a:srgbClr val="06173D"/>
                </a:solidFill>
                <a:latin typeface="Open Sans" panose="020B0606030504020204" pitchFamily="34" charset="0"/>
              </a:rPr>
              <a:t>VoiceBot</a:t>
            </a:r>
            <a:endParaRPr lang="de-DE" sz="1693" dirty="0">
              <a:solidFill>
                <a:srgbClr val="06173D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Untertitel 7">
            <a:extLst>
              <a:ext uri="{FF2B5EF4-FFF2-40B4-BE49-F238E27FC236}">
                <a16:creationId xmlns:a16="http://schemas.microsoft.com/office/drawing/2014/main" id="{7AC8A995-2FE4-BD45-8579-B062DD809FFF}"/>
              </a:ext>
            </a:extLst>
          </p:cNvPr>
          <p:cNvSpPr txBox="1">
            <a:spLocks/>
          </p:cNvSpPr>
          <p:nvPr/>
        </p:nvSpPr>
        <p:spPr>
          <a:xfrm>
            <a:off x="6371847" y="1816568"/>
            <a:ext cx="4645717" cy="3527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7710">
              <a:lnSpc>
                <a:spcPct val="100000"/>
              </a:lnSpc>
              <a:spcBef>
                <a:spcPts val="1058"/>
              </a:spcBef>
              <a:buNone/>
            </a:pPr>
            <a:r>
              <a:rPr lang="de-DE" sz="2117" b="1" dirty="0">
                <a:solidFill>
                  <a:srgbClr val="06173D"/>
                </a:solidFill>
                <a:latin typeface="Bai Jamjuree"/>
                <a:cs typeface="Bai Jamjuree"/>
              </a:rPr>
              <a:t>in den Bereichen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Fahrplan- und Tarifauskunft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Flexible Bedienformen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ABO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EBE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Fundsachen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Beschwerden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Störungen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Störungen der Fahrkartenautomaten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Onlineticketshop-Support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</a:rPr>
              <a:t>First Level Support für Apps</a:t>
            </a: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buClr>
                <a:srgbClr val="E71F68"/>
              </a:buClr>
            </a:pPr>
            <a:r>
              <a:rPr lang="de-DE" sz="1693" dirty="0">
                <a:solidFill>
                  <a:srgbClr val="0617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etc.</a:t>
            </a:r>
            <a:endParaRPr lang="de-DE" sz="1270" dirty="0">
              <a:solidFill>
                <a:srgbClr val="150C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1446" indent="-181446" defTabSz="914389">
              <a:lnSpc>
                <a:spcPct val="120000"/>
              </a:lnSpc>
              <a:spcBef>
                <a:spcPts val="0"/>
              </a:spcBef>
              <a:spcAft>
                <a:spcPts val="1270"/>
              </a:spcAft>
              <a:buClr>
                <a:srgbClr val="FE0067"/>
              </a:buClr>
            </a:pPr>
            <a:endParaRPr lang="de-DE" sz="1693" dirty="0">
              <a:solidFill>
                <a:srgbClr val="06173D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C049356-88F9-1B71-3596-1FF6921CDE16}"/>
              </a:ext>
            </a:extLst>
          </p:cNvPr>
          <p:cNvSpPr txBox="1">
            <a:spLocks/>
          </p:cNvSpPr>
          <p:nvPr/>
        </p:nvSpPr>
        <p:spPr>
          <a:xfrm>
            <a:off x="1236505" y="5751549"/>
            <a:ext cx="9660190" cy="585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6173D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9">
              <a:lnSpc>
                <a:spcPct val="120000"/>
              </a:lnSpc>
              <a:spcAft>
                <a:spcPts val="1270"/>
              </a:spcAft>
              <a:buClr>
                <a:srgbClr val="FE0067"/>
              </a:buClr>
            </a:pPr>
            <a:r>
              <a:rPr lang="de-DE" sz="2117" b="1" dirty="0">
                <a:latin typeface="Bai Jamjuree"/>
                <a:cs typeface="Bai Jamjuree"/>
              </a:rPr>
              <a:t>In Summe über 100 Warteschleifen verschiedener großer und kleiner Verkehrsunternehmen und –verbünde.</a:t>
            </a:r>
          </a:p>
          <a:p>
            <a:pPr defTabSz="914389"/>
            <a:endParaRPr lang="de-DE" sz="1270" dirty="0"/>
          </a:p>
        </p:txBody>
      </p:sp>
      <p:pic>
        <p:nvPicPr>
          <p:cNvPr id="4" name="Grafik 3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CA39BE25-1BD4-3DB9-5E4F-A3A63FE82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84" y="158173"/>
            <a:ext cx="1105217" cy="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21D11B6-3D2F-9749-B406-D2CFDC90C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139714"/>
            <a:ext cx="12191999" cy="578572"/>
          </a:xfrm>
        </p:spPr>
        <p:txBody>
          <a:bodyPr/>
          <a:lstStyle/>
          <a:p>
            <a:r>
              <a:rPr lang="de-DE" dirty="0"/>
              <a:t>Die Herausforderung</a:t>
            </a:r>
          </a:p>
        </p:txBody>
      </p:sp>
    </p:spTree>
    <p:extLst>
      <p:ext uri="{BB962C8B-B14F-4D97-AF65-F5344CB8AC3E}">
        <p14:creationId xmlns:p14="http://schemas.microsoft.com/office/powerpoint/2010/main" val="17680866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group Farbpalette">
      <a:dk1>
        <a:srgbClr val="150C37"/>
      </a:dk1>
      <a:lt1>
        <a:srgbClr val="FEFFFF"/>
      </a:lt1>
      <a:dk2>
        <a:srgbClr val="FFFFFF"/>
      </a:dk2>
      <a:lt2>
        <a:srgbClr val="FEFFFF"/>
      </a:lt2>
      <a:accent1>
        <a:srgbClr val="FE0067"/>
      </a:accent1>
      <a:accent2>
        <a:srgbClr val="150C37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0067"/>
      </a:hlink>
      <a:folHlink>
        <a:srgbClr val="150C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078423E3-AC61-7E47-A7E2-73AD1B3FB4A0}" vid="{89093F29-0E0A-DA4F-B753-75FD6D648D8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404026293EE4EB4538541B559AB60" ma:contentTypeVersion="17" ma:contentTypeDescription="Ein neues Dokument erstellen." ma:contentTypeScope="" ma:versionID="8647b3282fab1c691756f634e86e55d8">
  <xsd:schema xmlns:xsd="http://www.w3.org/2001/XMLSchema" xmlns:xs="http://www.w3.org/2001/XMLSchema" xmlns:p="http://schemas.microsoft.com/office/2006/metadata/properties" xmlns:ns2="afc13e29-0ba3-477f-987c-7832122e6971" xmlns:ns3="b07dafdd-9a0b-4542-ac85-8977b1b7ee16" targetNamespace="http://schemas.microsoft.com/office/2006/metadata/properties" ma:root="true" ma:fieldsID="b902f6ceddb409e7db7290b68e9b737e" ns2:_="" ns3:_="">
    <xsd:import namespace="afc13e29-0ba3-477f-987c-7832122e6971"/>
    <xsd:import namespace="b07dafdd-9a0b-4542-ac85-8977b1b7ee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13e29-0ba3-477f-987c-7832122e69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e1f2635-6390-4335-b6c7-235e82955b5e}" ma:internalName="TaxCatchAll" ma:showField="CatchAllData" ma:web="afc13e29-0ba3-477f-987c-7832122e69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dafdd-9a0b-4542-ac85-8977b1b7e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12310861-1c45-4612-bb8d-94968e557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7dafdd-9a0b-4542-ac85-8977b1b7ee16">
      <Terms xmlns="http://schemas.microsoft.com/office/infopath/2007/PartnerControls"/>
    </lcf76f155ced4ddcb4097134ff3c332f>
    <TaxCatchAll xmlns="afc13e29-0ba3-477f-987c-7832122e6971" xsi:nil="true"/>
  </documentManagement>
</p:properties>
</file>

<file path=customXml/itemProps1.xml><?xml version="1.0" encoding="utf-8"?>
<ds:datastoreItem xmlns:ds="http://schemas.openxmlformats.org/officeDocument/2006/customXml" ds:itemID="{907F5B02-2985-489D-B882-3BDC9297F2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6B399A-962E-4586-9E25-E68DC8337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c13e29-0ba3-477f-987c-7832122e6971"/>
    <ds:schemaRef ds:uri="b07dafdd-9a0b-4542-ac85-8977b1b7e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705FCE-FE70-42CB-BA35-47D325C44194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07dafdd-9a0b-4542-ac85-8977b1b7ee16"/>
    <ds:schemaRef ds:uri="afc13e29-0ba3-477f-987c-7832122e69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Macintosh PowerPoint</Application>
  <PresentationFormat>Breitbild</PresentationFormat>
  <Paragraphs>217</Paragraphs>
  <Slides>35</Slides>
  <Notes>16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Bai Jamjuree</vt:lpstr>
      <vt:lpstr>Calibri</vt:lpstr>
      <vt:lpstr>Courier New</vt:lpstr>
      <vt:lpstr>Open Sans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Schwarz</dc:creator>
  <cp:lastModifiedBy>Daniel Kubein</cp:lastModifiedBy>
  <cp:revision>135</cp:revision>
  <dcterms:created xsi:type="dcterms:W3CDTF">2022-05-18T13:24:07Z</dcterms:created>
  <dcterms:modified xsi:type="dcterms:W3CDTF">2024-04-18T12:32:19Z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0x010100BCE46A6457531947BA5C7781F70C5E68</vt:lpwstr>
  </property>
</Properties>
</file>