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  <p:sldMasterId id="2147483648" r:id="rId2"/>
    <p:sldMasterId id="2147483661" r:id="rId3"/>
    <p:sldMasterId id="2147483673" r:id="rId4"/>
  </p:sldMasterIdLst>
  <p:sldIdLst>
    <p:sldId id="257" r:id="rId5"/>
    <p:sldId id="256" r:id="rId6"/>
    <p:sldId id="259" r:id="rId7"/>
    <p:sldId id="260" r:id="rId8"/>
    <p:sldId id="273" r:id="rId9"/>
    <p:sldId id="264" r:id="rId10"/>
    <p:sldId id="265" r:id="rId11"/>
    <p:sldId id="261" r:id="rId12"/>
    <p:sldId id="266" r:id="rId13"/>
    <p:sldId id="263" r:id="rId14"/>
    <p:sldId id="268" r:id="rId15"/>
    <p:sldId id="267" r:id="rId16"/>
    <p:sldId id="262" r:id="rId17"/>
    <p:sldId id="270" r:id="rId18"/>
    <p:sldId id="258" r:id="rId19"/>
    <p:sldId id="269" r:id="rId20"/>
    <p:sldId id="274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EC56D4-2608-4E17-A5F2-64EBCF1B1CA1}" v="358" dt="2024-04-16T06:40:30.4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thausen, Klaus" userId="61f0836e-a9ca-46fa-87cb-4f3e2b5380bf" providerId="ADAL" clId="{35EC56D4-2608-4E17-A5F2-64EBCF1B1CA1}"/>
    <pc:docChg chg="undo custSel addSld delSld modSld sldOrd">
      <pc:chgData name="Harthausen, Klaus" userId="61f0836e-a9ca-46fa-87cb-4f3e2b5380bf" providerId="ADAL" clId="{35EC56D4-2608-4E17-A5F2-64EBCF1B1CA1}" dt="2024-05-06T14:28:04.830" v="3380" actId="2696"/>
      <pc:docMkLst>
        <pc:docMk/>
      </pc:docMkLst>
      <pc:sldChg chg="addSp delSp modSp mod setBg">
        <pc:chgData name="Harthausen, Klaus" userId="61f0836e-a9ca-46fa-87cb-4f3e2b5380bf" providerId="ADAL" clId="{35EC56D4-2608-4E17-A5F2-64EBCF1B1CA1}" dt="2024-03-21T07:48:35.299" v="1676" actId="167"/>
        <pc:sldMkLst>
          <pc:docMk/>
          <pc:sldMk cId="4269187262" sldId="256"/>
        </pc:sldMkLst>
        <pc:spChg chg="mod">
          <ac:chgData name="Harthausen, Klaus" userId="61f0836e-a9ca-46fa-87cb-4f3e2b5380bf" providerId="ADAL" clId="{35EC56D4-2608-4E17-A5F2-64EBCF1B1CA1}" dt="2024-03-19T12:05:02.507" v="215" actId="1035"/>
          <ac:spMkLst>
            <pc:docMk/>
            <pc:sldMk cId="4269187262" sldId="256"/>
            <ac:spMk id="2" creationId="{01A6CA43-F021-B7ED-1637-2163067431C1}"/>
          </ac:spMkLst>
        </pc:spChg>
        <pc:spChg chg="mod">
          <ac:chgData name="Harthausen, Klaus" userId="61f0836e-a9ca-46fa-87cb-4f3e2b5380bf" providerId="ADAL" clId="{35EC56D4-2608-4E17-A5F2-64EBCF1B1CA1}" dt="2024-03-19T12:03:27.436" v="175" actId="20577"/>
          <ac:spMkLst>
            <pc:docMk/>
            <pc:sldMk cId="4269187262" sldId="256"/>
            <ac:spMk id="3" creationId="{3CC59C92-F681-1DF7-8B63-2B0C89B16B40}"/>
          </ac:spMkLst>
        </pc:spChg>
        <pc:spChg chg="add del">
          <ac:chgData name="Harthausen, Klaus" userId="61f0836e-a9ca-46fa-87cb-4f3e2b5380bf" providerId="ADAL" clId="{35EC56D4-2608-4E17-A5F2-64EBCF1B1CA1}" dt="2024-03-19T12:00:17.966" v="27" actId="26606"/>
          <ac:spMkLst>
            <pc:docMk/>
            <pc:sldMk cId="4269187262" sldId="256"/>
            <ac:spMk id="10" creationId="{665DBBEF-238B-476B-96AB-8AAC3224ECEA}"/>
          </ac:spMkLst>
        </pc:spChg>
        <pc:spChg chg="add del">
          <ac:chgData name="Harthausen, Klaus" userId="61f0836e-a9ca-46fa-87cb-4f3e2b5380bf" providerId="ADAL" clId="{35EC56D4-2608-4E17-A5F2-64EBCF1B1CA1}" dt="2024-03-19T12:00:17.966" v="27" actId="26606"/>
          <ac:spMkLst>
            <pc:docMk/>
            <pc:sldMk cId="4269187262" sldId="256"/>
            <ac:spMk id="12" creationId="{3FCFB1DE-0B7E-48CC-BA90-B2AB0889F9D6}"/>
          </ac:spMkLst>
        </pc:spChg>
        <pc:picChg chg="add del mod ord">
          <ac:chgData name="Harthausen, Klaus" userId="61f0836e-a9ca-46fa-87cb-4f3e2b5380bf" providerId="ADAL" clId="{35EC56D4-2608-4E17-A5F2-64EBCF1B1CA1}" dt="2024-03-19T12:02:32.961" v="85" actId="478"/>
          <ac:picMkLst>
            <pc:docMk/>
            <pc:sldMk cId="4269187262" sldId="256"/>
            <ac:picMk id="4" creationId="{39B0E48F-F0A5-2BA9-5A0D-2AA7128EDDED}"/>
          </ac:picMkLst>
        </pc:picChg>
        <pc:picChg chg="add mod ord">
          <ac:chgData name="Harthausen, Klaus" userId="61f0836e-a9ca-46fa-87cb-4f3e2b5380bf" providerId="ADAL" clId="{35EC56D4-2608-4E17-A5F2-64EBCF1B1CA1}" dt="2024-03-21T07:48:35.299" v="1676" actId="167"/>
          <ac:picMkLst>
            <pc:docMk/>
            <pc:sldMk cId="4269187262" sldId="256"/>
            <ac:picMk id="5" creationId="{4A713019-D730-7555-8105-617FD15AAADB}"/>
          </ac:picMkLst>
        </pc:picChg>
      </pc:sldChg>
      <pc:sldChg chg="addSp delSp modSp mod ord">
        <pc:chgData name="Harthausen, Klaus" userId="61f0836e-a9ca-46fa-87cb-4f3e2b5380bf" providerId="ADAL" clId="{35EC56D4-2608-4E17-A5F2-64EBCF1B1CA1}" dt="2024-03-21T08:53:06.030" v="2304" actId="6549"/>
        <pc:sldMkLst>
          <pc:docMk/>
          <pc:sldMk cId="3851251598" sldId="258"/>
        </pc:sldMkLst>
        <pc:spChg chg="add mod">
          <ac:chgData name="Harthausen, Klaus" userId="61f0836e-a9ca-46fa-87cb-4f3e2b5380bf" providerId="ADAL" clId="{35EC56D4-2608-4E17-A5F2-64EBCF1B1CA1}" dt="2024-03-21T08:53:06.030" v="2304" actId="6549"/>
          <ac:spMkLst>
            <pc:docMk/>
            <pc:sldMk cId="3851251598" sldId="258"/>
            <ac:spMk id="3" creationId="{923F5559-FE87-EEBD-E9FE-E60F5A0091E1}"/>
          </ac:spMkLst>
        </pc:spChg>
        <pc:spChg chg="del">
          <ac:chgData name="Harthausen, Klaus" userId="61f0836e-a9ca-46fa-87cb-4f3e2b5380bf" providerId="ADAL" clId="{35EC56D4-2608-4E17-A5F2-64EBCF1B1CA1}" dt="2024-03-19T12:38:15.961" v="1142" actId="478"/>
          <ac:spMkLst>
            <pc:docMk/>
            <pc:sldMk cId="3851251598" sldId="258"/>
            <ac:spMk id="4" creationId="{847CD139-64E2-9C21-7E3E-5147D48558C6}"/>
          </ac:spMkLst>
        </pc:spChg>
        <pc:spChg chg="del">
          <ac:chgData name="Harthausen, Klaus" userId="61f0836e-a9ca-46fa-87cb-4f3e2b5380bf" providerId="ADAL" clId="{35EC56D4-2608-4E17-A5F2-64EBCF1B1CA1}" dt="2024-03-19T12:38:18.138" v="1143" actId="478"/>
          <ac:spMkLst>
            <pc:docMk/>
            <pc:sldMk cId="3851251598" sldId="258"/>
            <ac:spMk id="5" creationId="{59458ADB-5512-F2A3-98E5-6D4545FC6CD3}"/>
          </ac:spMkLst>
        </pc:spChg>
        <pc:spChg chg="add del mod">
          <ac:chgData name="Harthausen, Klaus" userId="61f0836e-a9ca-46fa-87cb-4f3e2b5380bf" providerId="ADAL" clId="{35EC56D4-2608-4E17-A5F2-64EBCF1B1CA1}" dt="2024-03-19T12:38:31.706" v="1148" actId="478"/>
          <ac:spMkLst>
            <pc:docMk/>
            <pc:sldMk cId="3851251598" sldId="258"/>
            <ac:spMk id="7" creationId="{02657029-A59D-439D-4687-6F4F17879606}"/>
          </ac:spMkLst>
        </pc:spChg>
        <pc:spChg chg="add mod">
          <ac:chgData name="Harthausen, Klaus" userId="61f0836e-a9ca-46fa-87cb-4f3e2b5380bf" providerId="ADAL" clId="{35EC56D4-2608-4E17-A5F2-64EBCF1B1CA1}" dt="2024-03-19T12:39:11.852" v="1193" actId="6549"/>
          <ac:spMkLst>
            <pc:docMk/>
            <pc:sldMk cId="3851251598" sldId="258"/>
            <ac:spMk id="8" creationId="{6A381DA8-4061-CE04-AE92-5AEE20B9065C}"/>
          </ac:spMkLst>
        </pc:spChg>
        <pc:picChg chg="add del mod">
          <ac:chgData name="Harthausen, Klaus" userId="61f0836e-a9ca-46fa-87cb-4f3e2b5380bf" providerId="ADAL" clId="{35EC56D4-2608-4E17-A5F2-64EBCF1B1CA1}" dt="2024-03-19T15:23:54.104" v="1586" actId="21"/>
          <ac:picMkLst>
            <pc:docMk/>
            <pc:sldMk cId="3851251598" sldId="258"/>
            <ac:picMk id="10" creationId="{04CC5936-2F61-FAD4-F236-F3FC83B414B6}"/>
          </ac:picMkLst>
        </pc:picChg>
      </pc:sldChg>
      <pc:sldChg chg="addSp delSp modSp mod ord">
        <pc:chgData name="Harthausen, Klaus" userId="61f0836e-a9ca-46fa-87cb-4f3e2b5380bf" providerId="ADAL" clId="{35EC56D4-2608-4E17-A5F2-64EBCF1B1CA1}" dt="2024-03-22T13:03:15.086" v="3222" actId="6549"/>
        <pc:sldMkLst>
          <pc:docMk/>
          <pc:sldMk cId="3310984031" sldId="259"/>
        </pc:sldMkLst>
        <pc:spChg chg="del">
          <ac:chgData name="Harthausen, Klaus" userId="61f0836e-a9ca-46fa-87cb-4f3e2b5380bf" providerId="ADAL" clId="{35EC56D4-2608-4E17-A5F2-64EBCF1B1CA1}" dt="2024-03-19T12:07:25.184" v="233" actId="478"/>
          <ac:spMkLst>
            <pc:docMk/>
            <pc:sldMk cId="3310984031" sldId="259"/>
            <ac:spMk id="4" creationId="{FE2C275F-1A0C-E984-C7A6-9ED5BB3FEACA}"/>
          </ac:spMkLst>
        </pc:spChg>
        <pc:spChg chg="del">
          <ac:chgData name="Harthausen, Klaus" userId="61f0836e-a9ca-46fa-87cb-4f3e2b5380bf" providerId="ADAL" clId="{35EC56D4-2608-4E17-A5F2-64EBCF1B1CA1}" dt="2024-03-19T12:07:03.322" v="229"/>
          <ac:spMkLst>
            <pc:docMk/>
            <pc:sldMk cId="3310984031" sldId="259"/>
            <ac:spMk id="5" creationId="{6419FFB4-ABEB-8C11-CF6A-979C73FF4C7C}"/>
          </ac:spMkLst>
        </pc:spChg>
        <pc:spChg chg="add mod">
          <ac:chgData name="Harthausen, Klaus" userId="61f0836e-a9ca-46fa-87cb-4f3e2b5380bf" providerId="ADAL" clId="{35EC56D4-2608-4E17-A5F2-64EBCF1B1CA1}" dt="2024-03-22T13:03:15.086" v="3222" actId="6549"/>
          <ac:spMkLst>
            <pc:docMk/>
            <pc:sldMk cId="3310984031" sldId="259"/>
            <ac:spMk id="8" creationId="{F90E47EB-B7A5-1A18-884E-969C5A50FBC6}"/>
          </ac:spMkLst>
        </pc:spChg>
        <pc:picChg chg="add mod">
          <ac:chgData name="Harthausen, Klaus" userId="61f0836e-a9ca-46fa-87cb-4f3e2b5380bf" providerId="ADAL" clId="{35EC56D4-2608-4E17-A5F2-64EBCF1B1CA1}" dt="2024-03-19T12:22:51.507" v="646" actId="1076"/>
          <ac:picMkLst>
            <pc:docMk/>
            <pc:sldMk cId="3310984031" sldId="259"/>
            <ac:picMk id="2" creationId="{5C24A1D7-7945-8FDE-CBE3-6B94D0D13194}"/>
          </ac:picMkLst>
        </pc:picChg>
        <pc:picChg chg="add mod">
          <ac:chgData name="Harthausen, Klaus" userId="61f0836e-a9ca-46fa-87cb-4f3e2b5380bf" providerId="ADAL" clId="{35EC56D4-2608-4E17-A5F2-64EBCF1B1CA1}" dt="2024-03-19T12:22:56.506" v="648" actId="1035"/>
          <ac:picMkLst>
            <pc:docMk/>
            <pc:sldMk cId="3310984031" sldId="259"/>
            <ac:picMk id="3" creationId="{D8F1E7F2-E1FC-9047-56D6-383E324E9F38}"/>
          </ac:picMkLst>
        </pc:picChg>
        <pc:picChg chg="add mod">
          <ac:chgData name="Harthausen, Klaus" userId="61f0836e-a9ca-46fa-87cb-4f3e2b5380bf" providerId="ADAL" clId="{35EC56D4-2608-4E17-A5F2-64EBCF1B1CA1}" dt="2024-03-19T12:22:46.314" v="645" actId="1076"/>
          <ac:picMkLst>
            <pc:docMk/>
            <pc:sldMk cId="3310984031" sldId="259"/>
            <ac:picMk id="6" creationId="{29A9F65D-FCFC-A77D-A500-70C56CF9277D}"/>
          </ac:picMkLst>
        </pc:picChg>
        <pc:picChg chg="add mod">
          <ac:chgData name="Harthausen, Klaus" userId="61f0836e-a9ca-46fa-87cb-4f3e2b5380bf" providerId="ADAL" clId="{35EC56D4-2608-4E17-A5F2-64EBCF1B1CA1}" dt="2024-03-19T12:06:55.624" v="228" actId="1076"/>
          <ac:picMkLst>
            <pc:docMk/>
            <pc:sldMk cId="3310984031" sldId="259"/>
            <ac:picMk id="7" creationId="{FC321814-E7FD-3BCF-9460-FA74F3CFAD8A}"/>
          </ac:picMkLst>
        </pc:picChg>
      </pc:sldChg>
      <pc:sldChg chg="addSp delSp modSp add mod">
        <pc:chgData name="Harthausen, Klaus" userId="61f0836e-a9ca-46fa-87cb-4f3e2b5380bf" providerId="ADAL" clId="{35EC56D4-2608-4E17-A5F2-64EBCF1B1CA1}" dt="2024-03-22T13:13:53.365" v="3310" actId="20577"/>
        <pc:sldMkLst>
          <pc:docMk/>
          <pc:sldMk cId="637284421" sldId="260"/>
        </pc:sldMkLst>
        <pc:spChg chg="del">
          <ac:chgData name="Harthausen, Klaus" userId="61f0836e-a9ca-46fa-87cb-4f3e2b5380bf" providerId="ADAL" clId="{35EC56D4-2608-4E17-A5F2-64EBCF1B1CA1}" dt="2024-03-19T12:09:49.943" v="292" actId="478"/>
          <ac:spMkLst>
            <pc:docMk/>
            <pc:sldMk cId="637284421" sldId="260"/>
            <ac:spMk id="4" creationId="{42E83796-43F8-EB83-BE25-709CE8878F28}"/>
          </ac:spMkLst>
        </pc:spChg>
        <pc:spChg chg="del">
          <ac:chgData name="Harthausen, Klaus" userId="61f0836e-a9ca-46fa-87cb-4f3e2b5380bf" providerId="ADAL" clId="{35EC56D4-2608-4E17-A5F2-64EBCF1B1CA1}" dt="2024-03-19T12:11:36.581" v="308" actId="478"/>
          <ac:spMkLst>
            <pc:docMk/>
            <pc:sldMk cId="637284421" sldId="260"/>
            <ac:spMk id="5" creationId="{AFA4312F-7EC7-F932-0E75-038B9EA56816}"/>
          </ac:spMkLst>
        </pc:spChg>
        <pc:spChg chg="add mod">
          <ac:chgData name="Harthausen, Klaus" userId="61f0836e-a9ca-46fa-87cb-4f3e2b5380bf" providerId="ADAL" clId="{35EC56D4-2608-4E17-A5F2-64EBCF1B1CA1}" dt="2024-03-19T12:11:59.013" v="357" actId="1038"/>
          <ac:spMkLst>
            <pc:docMk/>
            <pc:sldMk cId="637284421" sldId="260"/>
            <ac:spMk id="8" creationId="{3B327814-1DBF-1441-A154-94853C30DAC7}"/>
          </ac:spMkLst>
        </pc:spChg>
        <pc:spChg chg="add mod">
          <ac:chgData name="Harthausen, Klaus" userId="61f0836e-a9ca-46fa-87cb-4f3e2b5380bf" providerId="ADAL" clId="{35EC56D4-2608-4E17-A5F2-64EBCF1B1CA1}" dt="2024-03-22T13:13:53.365" v="3310" actId="20577"/>
          <ac:spMkLst>
            <pc:docMk/>
            <pc:sldMk cId="637284421" sldId="260"/>
            <ac:spMk id="10" creationId="{392A10A6-5558-8062-CA4D-BD4E0EB65835}"/>
          </ac:spMkLst>
        </pc:spChg>
        <pc:picChg chg="add mod">
          <ac:chgData name="Harthausen, Klaus" userId="61f0836e-a9ca-46fa-87cb-4f3e2b5380bf" providerId="ADAL" clId="{35EC56D4-2608-4E17-A5F2-64EBCF1B1CA1}" dt="2024-03-19T12:11:53.861" v="347" actId="1037"/>
          <ac:picMkLst>
            <pc:docMk/>
            <pc:sldMk cId="637284421" sldId="260"/>
            <ac:picMk id="2" creationId="{948E8629-897F-A4AC-26C5-18786E5EA179}"/>
          </ac:picMkLst>
        </pc:picChg>
        <pc:picChg chg="add mod">
          <ac:chgData name="Harthausen, Klaus" userId="61f0836e-a9ca-46fa-87cb-4f3e2b5380bf" providerId="ADAL" clId="{35EC56D4-2608-4E17-A5F2-64EBCF1B1CA1}" dt="2024-03-19T12:11:46.870" v="339" actId="1035"/>
          <ac:picMkLst>
            <pc:docMk/>
            <pc:sldMk cId="637284421" sldId="260"/>
            <ac:picMk id="3" creationId="{9E771370-94EB-3EC6-4BF4-74D6EC91A184}"/>
          </ac:picMkLst>
        </pc:picChg>
        <pc:picChg chg="add mod">
          <ac:chgData name="Harthausen, Klaus" userId="61f0836e-a9ca-46fa-87cb-4f3e2b5380bf" providerId="ADAL" clId="{35EC56D4-2608-4E17-A5F2-64EBCF1B1CA1}" dt="2024-03-19T12:22:35.224" v="644" actId="1038"/>
          <ac:picMkLst>
            <pc:docMk/>
            <pc:sldMk cId="637284421" sldId="260"/>
            <ac:picMk id="6" creationId="{6B9C23B2-44D2-5591-687A-4511B5FCF3D4}"/>
          </ac:picMkLst>
        </pc:picChg>
      </pc:sldChg>
      <pc:sldChg chg="addSp delSp modSp add mod setBg delAnim modAnim">
        <pc:chgData name="Harthausen, Klaus" userId="61f0836e-a9ca-46fa-87cb-4f3e2b5380bf" providerId="ADAL" clId="{35EC56D4-2608-4E17-A5F2-64EBCF1B1CA1}" dt="2024-04-04T08:25:32.615" v="3343" actId="478"/>
        <pc:sldMkLst>
          <pc:docMk/>
          <pc:sldMk cId="3033112173" sldId="261"/>
        </pc:sldMkLst>
        <pc:spChg chg="add mod">
          <ac:chgData name="Harthausen, Klaus" userId="61f0836e-a9ca-46fa-87cb-4f3e2b5380bf" providerId="ADAL" clId="{35EC56D4-2608-4E17-A5F2-64EBCF1B1CA1}" dt="2024-03-19T12:22:09.916" v="621" actId="26606"/>
          <ac:spMkLst>
            <pc:docMk/>
            <pc:sldMk cId="3033112173" sldId="261"/>
            <ac:spMk id="3" creationId="{11339A97-50F9-8D24-8D33-9DA6AE82DF81}"/>
          </ac:spMkLst>
        </pc:spChg>
        <pc:spChg chg="del">
          <ac:chgData name="Harthausen, Klaus" userId="61f0836e-a9ca-46fa-87cb-4f3e2b5380bf" providerId="ADAL" clId="{35EC56D4-2608-4E17-A5F2-64EBCF1B1CA1}" dt="2024-03-19T12:19:24.521" v="527" actId="478"/>
          <ac:spMkLst>
            <pc:docMk/>
            <pc:sldMk cId="3033112173" sldId="261"/>
            <ac:spMk id="4" creationId="{CFB8863D-A5B7-152F-6C32-67DBD867D428}"/>
          </ac:spMkLst>
        </pc:spChg>
        <pc:spChg chg="del">
          <ac:chgData name="Harthausen, Klaus" userId="61f0836e-a9ca-46fa-87cb-4f3e2b5380bf" providerId="ADAL" clId="{35EC56D4-2608-4E17-A5F2-64EBCF1B1CA1}" dt="2024-03-19T12:19:23.221" v="526" actId="478"/>
          <ac:spMkLst>
            <pc:docMk/>
            <pc:sldMk cId="3033112173" sldId="261"/>
            <ac:spMk id="5" creationId="{096A9EB1-D71F-36E3-7C18-90CB96CA681F}"/>
          </ac:spMkLst>
        </pc:spChg>
        <pc:spChg chg="add del">
          <ac:chgData name="Harthausen, Klaus" userId="61f0836e-a9ca-46fa-87cb-4f3e2b5380bf" providerId="ADAL" clId="{35EC56D4-2608-4E17-A5F2-64EBCF1B1CA1}" dt="2024-03-19T12:21:13.775" v="610" actId="26606"/>
          <ac:spMkLst>
            <pc:docMk/>
            <pc:sldMk cId="3033112173" sldId="261"/>
            <ac:spMk id="8" creationId="{A8384FB5-9ADC-4DDC-881B-597D56F5B15D}"/>
          </ac:spMkLst>
        </pc:spChg>
        <pc:spChg chg="add del">
          <ac:chgData name="Harthausen, Klaus" userId="61f0836e-a9ca-46fa-87cb-4f3e2b5380bf" providerId="ADAL" clId="{35EC56D4-2608-4E17-A5F2-64EBCF1B1CA1}" dt="2024-03-19T12:21:13.775" v="610" actId="26606"/>
          <ac:spMkLst>
            <pc:docMk/>
            <pc:sldMk cId="3033112173" sldId="261"/>
            <ac:spMk id="10" creationId="{1199E1B1-A8C0-4FE8-A5A8-1CB41D69F857}"/>
          </ac:spMkLst>
        </pc:spChg>
        <pc:spChg chg="add del">
          <ac:chgData name="Harthausen, Klaus" userId="61f0836e-a9ca-46fa-87cb-4f3e2b5380bf" providerId="ADAL" clId="{35EC56D4-2608-4E17-A5F2-64EBCF1B1CA1}" dt="2024-03-19T12:21:13.775" v="610" actId="26606"/>
          <ac:spMkLst>
            <pc:docMk/>
            <pc:sldMk cId="3033112173" sldId="261"/>
            <ac:spMk id="12" creationId="{84A8DE83-DE75-4B41-9DB4-A7EC0B0DEC0B}"/>
          </ac:spMkLst>
        </pc:spChg>
        <pc:spChg chg="add del">
          <ac:chgData name="Harthausen, Klaus" userId="61f0836e-a9ca-46fa-87cb-4f3e2b5380bf" providerId="ADAL" clId="{35EC56D4-2608-4E17-A5F2-64EBCF1B1CA1}" dt="2024-03-19T12:21:13.775" v="610" actId="26606"/>
          <ac:spMkLst>
            <pc:docMk/>
            <pc:sldMk cId="3033112173" sldId="261"/>
            <ac:spMk id="14" creationId="{A7009A0A-BEF5-4EAC-AF15-E4F9F002E239}"/>
          </ac:spMkLst>
        </pc:spChg>
        <pc:spChg chg="add del">
          <ac:chgData name="Harthausen, Klaus" userId="61f0836e-a9ca-46fa-87cb-4f3e2b5380bf" providerId="ADAL" clId="{35EC56D4-2608-4E17-A5F2-64EBCF1B1CA1}" dt="2024-03-19T12:21:17.034" v="612" actId="26606"/>
          <ac:spMkLst>
            <pc:docMk/>
            <pc:sldMk cId="3033112173" sldId="261"/>
            <ac:spMk id="16" creationId="{A4AC5506-6312-4701-8D3C-40187889A947}"/>
          </ac:spMkLst>
        </pc:spChg>
        <pc:spChg chg="add del">
          <ac:chgData name="Harthausen, Klaus" userId="61f0836e-a9ca-46fa-87cb-4f3e2b5380bf" providerId="ADAL" clId="{35EC56D4-2608-4E17-A5F2-64EBCF1B1CA1}" dt="2024-03-19T12:21:24.291" v="614" actId="26606"/>
          <ac:spMkLst>
            <pc:docMk/>
            <pc:sldMk cId="3033112173" sldId="261"/>
            <ac:spMk id="18" creationId="{D4771268-CB57-404A-9271-370EB28F6090}"/>
          </ac:spMkLst>
        </pc:spChg>
        <pc:spChg chg="add del">
          <ac:chgData name="Harthausen, Klaus" userId="61f0836e-a9ca-46fa-87cb-4f3e2b5380bf" providerId="ADAL" clId="{35EC56D4-2608-4E17-A5F2-64EBCF1B1CA1}" dt="2024-03-19T12:21:32.297" v="616" actId="26606"/>
          <ac:spMkLst>
            <pc:docMk/>
            <pc:sldMk cId="3033112173" sldId="261"/>
            <ac:spMk id="20" creationId="{3C54F4CE-85F0-46ED-80DA-9518C9251AD1}"/>
          </ac:spMkLst>
        </pc:spChg>
        <pc:spChg chg="add del">
          <ac:chgData name="Harthausen, Klaus" userId="61f0836e-a9ca-46fa-87cb-4f3e2b5380bf" providerId="ADAL" clId="{35EC56D4-2608-4E17-A5F2-64EBCF1B1CA1}" dt="2024-03-19T12:21:32.297" v="616" actId="26606"/>
          <ac:spMkLst>
            <pc:docMk/>
            <pc:sldMk cId="3033112173" sldId="261"/>
            <ac:spMk id="21" creationId="{DADD1FCA-8ACB-4958-81DD-4CDD6D3E1921}"/>
          </ac:spMkLst>
        </pc:spChg>
        <pc:spChg chg="add del">
          <ac:chgData name="Harthausen, Klaus" userId="61f0836e-a9ca-46fa-87cb-4f3e2b5380bf" providerId="ADAL" clId="{35EC56D4-2608-4E17-A5F2-64EBCF1B1CA1}" dt="2024-03-19T12:21:52.096" v="618" actId="26606"/>
          <ac:spMkLst>
            <pc:docMk/>
            <pc:sldMk cId="3033112173" sldId="261"/>
            <ac:spMk id="23" creationId="{D12DDE76-C203-4047-9998-63900085B5E8}"/>
          </ac:spMkLst>
        </pc:spChg>
        <pc:spChg chg="add del">
          <ac:chgData name="Harthausen, Klaus" userId="61f0836e-a9ca-46fa-87cb-4f3e2b5380bf" providerId="ADAL" clId="{35EC56D4-2608-4E17-A5F2-64EBCF1B1CA1}" dt="2024-03-19T12:22:09.907" v="620" actId="26606"/>
          <ac:spMkLst>
            <pc:docMk/>
            <pc:sldMk cId="3033112173" sldId="261"/>
            <ac:spMk id="25" creationId="{D4771268-CB57-404A-9271-370EB28F6090}"/>
          </ac:spMkLst>
        </pc:spChg>
        <pc:spChg chg="add">
          <ac:chgData name="Harthausen, Klaus" userId="61f0836e-a9ca-46fa-87cb-4f3e2b5380bf" providerId="ADAL" clId="{35EC56D4-2608-4E17-A5F2-64EBCF1B1CA1}" dt="2024-03-19T12:22:09.916" v="621" actId="26606"/>
          <ac:spMkLst>
            <pc:docMk/>
            <pc:sldMk cId="3033112173" sldId="261"/>
            <ac:spMk id="27" creationId="{D12DDE76-C203-4047-9998-63900085B5E8}"/>
          </ac:spMkLst>
        </pc:spChg>
        <pc:picChg chg="add mod ord">
          <ac:chgData name="Harthausen, Klaus" userId="61f0836e-a9ca-46fa-87cb-4f3e2b5380bf" providerId="ADAL" clId="{35EC56D4-2608-4E17-A5F2-64EBCF1B1CA1}" dt="2024-03-19T12:22:09.916" v="621" actId="26606"/>
          <ac:picMkLst>
            <pc:docMk/>
            <pc:sldMk cId="3033112173" sldId="261"/>
            <ac:picMk id="2" creationId="{73AA32B1-A8CA-1D37-6709-8B5772512502}"/>
          </ac:picMkLst>
        </pc:picChg>
        <pc:picChg chg="add del mod">
          <ac:chgData name="Harthausen, Klaus" userId="61f0836e-a9ca-46fa-87cb-4f3e2b5380bf" providerId="ADAL" clId="{35EC56D4-2608-4E17-A5F2-64EBCF1B1CA1}" dt="2024-03-19T15:22:45.423" v="1568" actId="478"/>
          <ac:picMkLst>
            <pc:docMk/>
            <pc:sldMk cId="3033112173" sldId="261"/>
            <ac:picMk id="7" creationId="{FFF614C4-BD8A-D1F0-5D1A-73DFEAEEE5A1}"/>
          </ac:picMkLst>
        </pc:picChg>
        <pc:picChg chg="add del mod">
          <ac:chgData name="Harthausen, Klaus" userId="61f0836e-a9ca-46fa-87cb-4f3e2b5380bf" providerId="ADAL" clId="{35EC56D4-2608-4E17-A5F2-64EBCF1B1CA1}" dt="2024-04-04T08:25:32.615" v="3343" actId="478"/>
          <ac:picMkLst>
            <pc:docMk/>
            <pc:sldMk cId="3033112173" sldId="261"/>
            <ac:picMk id="9" creationId="{467A2E12-894D-40AE-953E-3FFB1A2CD297}"/>
          </ac:picMkLst>
        </pc:picChg>
      </pc:sldChg>
      <pc:sldChg chg="addSp delSp modSp add mod">
        <pc:chgData name="Harthausen, Klaus" userId="61f0836e-a9ca-46fa-87cb-4f3e2b5380bf" providerId="ADAL" clId="{35EC56D4-2608-4E17-A5F2-64EBCF1B1CA1}" dt="2024-03-22T13:10:57.386" v="3280" actId="20577"/>
        <pc:sldMkLst>
          <pc:docMk/>
          <pc:sldMk cId="3161806540" sldId="262"/>
        </pc:sldMkLst>
        <pc:spChg chg="add mod">
          <ac:chgData name="Harthausen, Klaus" userId="61f0836e-a9ca-46fa-87cb-4f3e2b5380bf" providerId="ADAL" clId="{35EC56D4-2608-4E17-A5F2-64EBCF1B1CA1}" dt="2024-03-19T12:36:05.036" v="987" actId="14100"/>
          <ac:spMkLst>
            <pc:docMk/>
            <pc:sldMk cId="3161806540" sldId="262"/>
            <ac:spMk id="3" creationId="{0324F3F1-1037-F739-398A-F2DB42544AAC}"/>
          </ac:spMkLst>
        </pc:spChg>
        <pc:spChg chg="del">
          <ac:chgData name="Harthausen, Klaus" userId="61f0836e-a9ca-46fa-87cb-4f3e2b5380bf" providerId="ADAL" clId="{35EC56D4-2608-4E17-A5F2-64EBCF1B1CA1}" dt="2024-03-19T12:35:33.830" v="944" actId="478"/>
          <ac:spMkLst>
            <pc:docMk/>
            <pc:sldMk cId="3161806540" sldId="262"/>
            <ac:spMk id="4" creationId="{9620AA7A-39E8-BDA8-3AFB-86AE86A0F674}"/>
          </ac:spMkLst>
        </pc:spChg>
        <pc:spChg chg="mod">
          <ac:chgData name="Harthausen, Klaus" userId="61f0836e-a9ca-46fa-87cb-4f3e2b5380bf" providerId="ADAL" clId="{35EC56D4-2608-4E17-A5F2-64EBCF1B1CA1}" dt="2024-03-22T13:10:57.386" v="3280" actId="20577"/>
          <ac:spMkLst>
            <pc:docMk/>
            <pc:sldMk cId="3161806540" sldId="262"/>
            <ac:spMk id="5" creationId="{A71212A4-2961-29B2-ED32-375E5718DBBF}"/>
          </ac:spMkLst>
        </pc:spChg>
        <pc:picChg chg="add mod">
          <ac:chgData name="Harthausen, Klaus" userId="61f0836e-a9ca-46fa-87cb-4f3e2b5380bf" providerId="ADAL" clId="{35EC56D4-2608-4E17-A5F2-64EBCF1B1CA1}" dt="2024-03-19T12:36:08.714" v="988" actId="1076"/>
          <ac:picMkLst>
            <pc:docMk/>
            <pc:sldMk cId="3161806540" sldId="262"/>
            <ac:picMk id="2" creationId="{B4ABD36D-D078-43CE-B7A3-DFD93E71FEDD}"/>
          </ac:picMkLst>
        </pc:picChg>
      </pc:sldChg>
      <pc:sldChg chg="addSp delSp modSp add mod delAnim modAnim">
        <pc:chgData name="Harthausen, Klaus" userId="61f0836e-a9ca-46fa-87cb-4f3e2b5380bf" providerId="ADAL" clId="{35EC56D4-2608-4E17-A5F2-64EBCF1B1CA1}" dt="2024-04-04T08:25:22.472" v="3342" actId="478"/>
        <pc:sldMkLst>
          <pc:docMk/>
          <pc:sldMk cId="2718797455" sldId="263"/>
        </pc:sldMkLst>
        <pc:spChg chg="del">
          <ac:chgData name="Harthausen, Klaus" userId="61f0836e-a9ca-46fa-87cb-4f3e2b5380bf" providerId="ADAL" clId="{35EC56D4-2608-4E17-A5F2-64EBCF1B1CA1}" dt="2024-03-19T12:30:23.423" v="815" actId="478"/>
          <ac:spMkLst>
            <pc:docMk/>
            <pc:sldMk cId="2718797455" sldId="263"/>
            <ac:spMk id="4" creationId="{50D0162B-EE88-7D50-8F5F-661802720BCD}"/>
          </ac:spMkLst>
        </pc:spChg>
        <pc:spChg chg="del">
          <ac:chgData name="Harthausen, Klaus" userId="61f0836e-a9ca-46fa-87cb-4f3e2b5380bf" providerId="ADAL" clId="{35EC56D4-2608-4E17-A5F2-64EBCF1B1CA1}" dt="2024-03-19T12:30:25.727" v="816" actId="478"/>
          <ac:spMkLst>
            <pc:docMk/>
            <pc:sldMk cId="2718797455" sldId="263"/>
            <ac:spMk id="5" creationId="{10A8F197-EF70-A3C6-53DD-3866E5305E1D}"/>
          </ac:spMkLst>
        </pc:spChg>
        <pc:spChg chg="add mod">
          <ac:chgData name="Harthausen, Klaus" userId="61f0836e-a9ca-46fa-87cb-4f3e2b5380bf" providerId="ADAL" clId="{35EC56D4-2608-4E17-A5F2-64EBCF1B1CA1}" dt="2024-03-19T12:32:10.039" v="875" actId="20577"/>
          <ac:spMkLst>
            <pc:docMk/>
            <pc:sldMk cId="2718797455" sldId="263"/>
            <ac:spMk id="6" creationId="{E2C035BC-4DA2-862B-7A0A-DCB4F91713E2}"/>
          </ac:spMkLst>
        </pc:spChg>
        <pc:graphicFrameChg chg="add mod modGraphic">
          <ac:chgData name="Harthausen, Klaus" userId="61f0836e-a9ca-46fa-87cb-4f3e2b5380bf" providerId="ADAL" clId="{35EC56D4-2608-4E17-A5F2-64EBCF1B1CA1}" dt="2024-03-22T13:16:40.798" v="3341" actId="20577"/>
          <ac:graphicFrameMkLst>
            <pc:docMk/>
            <pc:sldMk cId="2718797455" sldId="263"/>
            <ac:graphicFrameMk id="2" creationId="{348D2B09-0F51-D34C-C436-30ED7A407D6D}"/>
          </ac:graphicFrameMkLst>
        </pc:graphicFrameChg>
        <pc:picChg chg="add del mod">
          <ac:chgData name="Harthausen, Klaus" userId="61f0836e-a9ca-46fa-87cb-4f3e2b5380bf" providerId="ADAL" clId="{35EC56D4-2608-4E17-A5F2-64EBCF1B1CA1}" dt="2024-03-19T12:31:47.129" v="836" actId="478"/>
          <ac:picMkLst>
            <pc:docMk/>
            <pc:sldMk cId="2718797455" sldId="263"/>
            <ac:picMk id="3" creationId="{634955BB-1246-14ED-67E4-06331BC3979E}"/>
          </ac:picMkLst>
        </pc:picChg>
        <pc:picChg chg="add del mod">
          <ac:chgData name="Harthausen, Klaus" userId="61f0836e-a9ca-46fa-87cb-4f3e2b5380bf" providerId="ADAL" clId="{35EC56D4-2608-4E17-A5F2-64EBCF1B1CA1}" dt="2024-03-19T15:22:42.661" v="1567" actId="21"/>
          <ac:picMkLst>
            <pc:docMk/>
            <pc:sldMk cId="2718797455" sldId="263"/>
            <ac:picMk id="8" creationId="{1858A140-C5B3-B298-C4D3-61EF9CDB2BA6}"/>
          </ac:picMkLst>
        </pc:picChg>
        <pc:picChg chg="add del mod">
          <ac:chgData name="Harthausen, Klaus" userId="61f0836e-a9ca-46fa-87cb-4f3e2b5380bf" providerId="ADAL" clId="{35EC56D4-2608-4E17-A5F2-64EBCF1B1CA1}" dt="2024-04-04T08:25:22.472" v="3342" actId="478"/>
          <ac:picMkLst>
            <pc:docMk/>
            <pc:sldMk cId="2718797455" sldId="263"/>
            <ac:picMk id="9" creationId="{F6B90F44-9BA0-BA60-BA5A-9B8ABDD518BF}"/>
          </ac:picMkLst>
        </pc:picChg>
      </pc:sldChg>
      <pc:sldChg chg="addSp delSp modSp add mod ord">
        <pc:chgData name="Harthausen, Klaus" userId="61f0836e-a9ca-46fa-87cb-4f3e2b5380bf" providerId="ADAL" clId="{35EC56D4-2608-4E17-A5F2-64EBCF1B1CA1}" dt="2024-03-19T12:14:06.826" v="431" actId="1037"/>
        <pc:sldMkLst>
          <pc:docMk/>
          <pc:sldMk cId="4071832679" sldId="264"/>
        </pc:sldMkLst>
        <pc:spChg chg="mod">
          <ac:chgData name="Harthausen, Klaus" userId="61f0836e-a9ca-46fa-87cb-4f3e2b5380bf" providerId="ADAL" clId="{35EC56D4-2608-4E17-A5F2-64EBCF1B1CA1}" dt="2024-03-19T12:14:06.826" v="431" actId="1037"/>
          <ac:spMkLst>
            <pc:docMk/>
            <pc:sldMk cId="4071832679" sldId="264"/>
            <ac:spMk id="2" creationId="{51A8E20E-6DD1-59A7-AF5E-0D6E3B3000CE}"/>
          </ac:spMkLst>
        </pc:spChg>
        <pc:spChg chg="del">
          <ac:chgData name="Harthausen, Klaus" userId="61f0836e-a9ca-46fa-87cb-4f3e2b5380bf" providerId="ADAL" clId="{35EC56D4-2608-4E17-A5F2-64EBCF1B1CA1}" dt="2024-03-19T12:12:51.237" v="362" actId="478"/>
          <ac:spMkLst>
            <pc:docMk/>
            <pc:sldMk cId="4071832679" sldId="264"/>
            <ac:spMk id="3" creationId="{830ED264-806F-0F8A-B0B6-F10688307A69}"/>
          </ac:spMkLst>
        </pc:spChg>
        <pc:spChg chg="add del mod">
          <ac:chgData name="Harthausen, Klaus" userId="61f0836e-a9ca-46fa-87cb-4f3e2b5380bf" providerId="ADAL" clId="{35EC56D4-2608-4E17-A5F2-64EBCF1B1CA1}" dt="2024-03-19T12:12:54.490" v="363" actId="478"/>
          <ac:spMkLst>
            <pc:docMk/>
            <pc:sldMk cId="4071832679" sldId="264"/>
            <ac:spMk id="6" creationId="{BC51836A-8128-8A23-2E0D-15C53D8D17F3}"/>
          </ac:spMkLst>
        </pc:spChg>
        <pc:picChg chg="del">
          <ac:chgData name="Harthausen, Klaus" userId="61f0836e-a9ca-46fa-87cb-4f3e2b5380bf" providerId="ADAL" clId="{35EC56D4-2608-4E17-A5F2-64EBCF1B1CA1}" dt="2024-03-19T12:12:45.446" v="361" actId="478"/>
          <ac:picMkLst>
            <pc:docMk/>
            <pc:sldMk cId="4071832679" sldId="264"/>
            <ac:picMk id="5" creationId="{AD1D2A5D-B135-080B-5095-A0E96EA7EF3F}"/>
          </ac:picMkLst>
        </pc:picChg>
        <pc:picChg chg="add mod ord">
          <ac:chgData name="Harthausen, Klaus" userId="61f0836e-a9ca-46fa-87cb-4f3e2b5380bf" providerId="ADAL" clId="{35EC56D4-2608-4E17-A5F2-64EBCF1B1CA1}" dt="2024-03-19T12:14:01.230" v="412" actId="1037"/>
          <ac:picMkLst>
            <pc:docMk/>
            <pc:sldMk cId="4071832679" sldId="264"/>
            <ac:picMk id="7" creationId="{CE281021-3C05-7DC3-8AA9-8FE4EC9C7605}"/>
          </ac:picMkLst>
        </pc:picChg>
      </pc:sldChg>
      <pc:sldChg chg="addSp delSp modSp add mod">
        <pc:chgData name="Harthausen, Klaus" userId="61f0836e-a9ca-46fa-87cb-4f3e2b5380bf" providerId="ADAL" clId="{35EC56D4-2608-4E17-A5F2-64EBCF1B1CA1}" dt="2024-03-19T12:18:04.682" v="525" actId="1076"/>
        <pc:sldMkLst>
          <pc:docMk/>
          <pc:sldMk cId="70398368" sldId="265"/>
        </pc:sldMkLst>
        <pc:spChg chg="mod">
          <ac:chgData name="Harthausen, Klaus" userId="61f0836e-a9ca-46fa-87cb-4f3e2b5380bf" providerId="ADAL" clId="{35EC56D4-2608-4E17-A5F2-64EBCF1B1CA1}" dt="2024-03-19T12:15:20.622" v="516" actId="20577"/>
          <ac:spMkLst>
            <pc:docMk/>
            <pc:sldMk cId="70398368" sldId="265"/>
            <ac:spMk id="2" creationId="{624DA0E9-B15C-16C3-688B-8CE23F8AFAB9}"/>
          </ac:spMkLst>
        </pc:spChg>
        <pc:picChg chg="add mod modCrop">
          <ac:chgData name="Harthausen, Klaus" userId="61f0836e-a9ca-46fa-87cb-4f3e2b5380bf" providerId="ADAL" clId="{35EC56D4-2608-4E17-A5F2-64EBCF1B1CA1}" dt="2024-03-19T12:15:54.780" v="520" actId="1036"/>
          <ac:picMkLst>
            <pc:docMk/>
            <pc:sldMk cId="70398368" sldId="265"/>
            <ac:picMk id="3" creationId="{21578F82-82DC-741A-1245-C465C6F0CC78}"/>
          </ac:picMkLst>
        </pc:picChg>
        <pc:picChg chg="add mod">
          <ac:chgData name="Harthausen, Klaus" userId="61f0836e-a9ca-46fa-87cb-4f3e2b5380bf" providerId="ADAL" clId="{35EC56D4-2608-4E17-A5F2-64EBCF1B1CA1}" dt="2024-03-19T12:18:04.682" v="525" actId="1076"/>
          <ac:picMkLst>
            <pc:docMk/>
            <pc:sldMk cId="70398368" sldId="265"/>
            <ac:picMk id="5" creationId="{071C631D-BEB2-1130-E901-E7E6EA081DEF}"/>
          </ac:picMkLst>
        </pc:picChg>
        <pc:picChg chg="del">
          <ac:chgData name="Harthausen, Klaus" userId="61f0836e-a9ca-46fa-87cb-4f3e2b5380bf" providerId="ADAL" clId="{35EC56D4-2608-4E17-A5F2-64EBCF1B1CA1}" dt="2024-03-19T12:14:24.372" v="433" actId="478"/>
          <ac:picMkLst>
            <pc:docMk/>
            <pc:sldMk cId="70398368" sldId="265"/>
            <ac:picMk id="7" creationId="{83562301-DA75-3796-BA26-E52492E06E56}"/>
          </ac:picMkLst>
        </pc:picChg>
      </pc:sldChg>
      <pc:sldChg chg="addSp delSp modSp add mod ord setBg setClrOvrMap">
        <pc:chgData name="Harthausen, Klaus" userId="61f0836e-a9ca-46fa-87cb-4f3e2b5380bf" providerId="ADAL" clId="{35EC56D4-2608-4E17-A5F2-64EBCF1B1CA1}" dt="2024-03-19T15:30:36.054" v="1610" actId="1076"/>
        <pc:sldMkLst>
          <pc:docMk/>
          <pc:sldMk cId="1346619779" sldId="266"/>
        </pc:sldMkLst>
        <pc:spChg chg="mod">
          <ac:chgData name="Harthausen, Klaus" userId="61f0836e-a9ca-46fa-87cb-4f3e2b5380bf" providerId="ADAL" clId="{35EC56D4-2608-4E17-A5F2-64EBCF1B1CA1}" dt="2024-03-19T12:25:35.472" v="705" actId="26606"/>
          <ac:spMkLst>
            <pc:docMk/>
            <pc:sldMk cId="1346619779" sldId="266"/>
            <ac:spMk id="2" creationId="{6B603EEC-B74D-C002-850B-CC2A7AE0588A}"/>
          </ac:spMkLst>
        </pc:spChg>
        <pc:graphicFrameChg chg="add mod modGraphic">
          <ac:chgData name="Harthausen, Klaus" userId="61f0836e-a9ca-46fa-87cb-4f3e2b5380bf" providerId="ADAL" clId="{35EC56D4-2608-4E17-A5F2-64EBCF1B1CA1}" dt="2024-03-19T12:29:27.784" v="814" actId="20577"/>
          <ac:graphicFrameMkLst>
            <pc:docMk/>
            <pc:sldMk cId="1346619779" sldId="266"/>
            <ac:graphicFrameMk id="3" creationId="{1A61CFA8-C0F6-A196-D282-CCD4823C7DAB}"/>
          </ac:graphicFrameMkLst>
        </pc:graphicFrameChg>
        <pc:picChg chg="add del mod ord">
          <ac:chgData name="Harthausen, Klaus" userId="61f0836e-a9ca-46fa-87cb-4f3e2b5380bf" providerId="ADAL" clId="{35EC56D4-2608-4E17-A5F2-64EBCF1B1CA1}" dt="2024-03-19T15:30:18.230" v="1605" actId="478"/>
          <ac:picMkLst>
            <pc:docMk/>
            <pc:sldMk cId="1346619779" sldId="266"/>
            <ac:picMk id="4" creationId="{0F0B740A-E11C-7608-81C6-7DFD5BCC11B3}"/>
          </ac:picMkLst>
        </pc:picChg>
        <pc:picChg chg="add mod">
          <ac:chgData name="Harthausen, Klaus" userId="61f0836e-a9ca-46fa-87cb-4f3e2b5380bf" providerId="ADAL" clId="{35EC56D4-2608-4E17-A5F2-64EBCF1B1CA1}" dt="2024-03-19T15:30:36.054" v="1610" actId="1076"/>
          <ac:picMkLst>
            <pc:docMk/>
            <pc:sldMk cId="1346619779" sldId="266"/>
            <ac:picMk id="5" creationId="{A281C1A4-FE5A-1EB0-336A-B1442156C143}"/>
          </ac:picMkLst>
        </pc:picChg>
        <pc:picChg chg="add del">
          <ac:chgData name="Harthausen, Klaus" userId="61f0836e-a9ca-46fa-87cb-4f3e2b5380bf" providerId="ADAL" clId="{35EC56D4-2608-4E17-A5F2-64EBCF1B1CA1}" dt="2024-03-19T12:25:35.472" v="705" actId="26606"/>
          <ac:picMkLst>
            <pc:docMk/>
            <pc:sldMk cId="1346619779" sldId="266"/>
            <ac:picMk id="5" creationId="{D731FCB0-583A-4F9E-B9F6-3875083F50A1}"/>
          </ac:picMkLst>
        </pc:picChg>
        <pc:picChg chg="del">
          <ac:chgData name="Harthausen, Klaus" userId="61f0836e-a9ca-46fa-87cb-4f3e2b5380bf" providerId="ADAL" clId="{35EC56D4-2608-4E17-A5F2-64EBCF1B1CA1}" dt="2024-03-19T12:23:54.509" v="652" actId="478"/>
          <ac:picMkLst>
            <pc:docMk/>
            <pc:sldMk cId="1346619779" sldId="266"/>
            <ac:picMk id="7" creationId="{D980B1F6-43A4-35F0-DD23-A1A6432D1D9D}"/>
          </ac:picMkLst>
        </pc:picChg>
      </pc:sldChg>
      <pc:sldChg chg="addSp delSp modSp add mod ord">
        <pc:chgData name="Harthausen, Klaus" userId="61f0836e-a9ca-46fa-87cb-4f3e2b5380bf" providerId="ADAL" clId="{35EC56D4-2608-4E17-A5F2-64EBCF1B1CA1}" dt="2024-03-19T15:30:50.633" v="1613" actId="14100"/>
        <pc:sldMkLst>
          <pc:docMk/>
          <pc:sldMk cId="3494893409" sldId="267"/>
        </pc:sldMkLst>
        <pc:spChg chg="mod">
          <ac:chgData name="Harthausen, Klaus" userId="61f0836e-a9ca-46fa-87cb-4f3e2b5380bf" providerId="ADAL" clId="{35EC56D4-2608-4E17-A5F2-64EBCF1B1CA1}" dt="2024-03-19T12:34:04.276" v="915" actId="20577"/>
          <ac:spMkLst>
            <pc:docMk/>
            <pc:sldMk cId="3494893409" sldId="267"/>
            <ac:spMk id="2" creationId="{C5491D4B-3916-DF1D-2AF9-2FD5291A6CD2}"/>
          </ac:spMkLst>
        </pc:spChg>
        <pc:picChg chg="add mod">
          <ac:chgData name="Harthausen, Klaus" userId="61f0836e-a9ca-46fa-87cb-4f3e2b5380bf" providerId="ADAL" clId="{35EC56D4-2608-4E17-A5F2-64EBCF1B1CA1}" dt="2024-03-19T15:30:50.633" v="1613" actId="14100"/>
          <ac:picMkLst>
            <pc:docMk/>
            <pc:sldMk cId="3494893409" sldId="267"/>
            <ac:picMk id="3" creationId="{0A29A6E0-BD21-E53E-B1F6-2534EBB48F91}"/>
          </ac:picMkLst>
        </pc:picChg>
        <pc:picChg chg="del">
          <ac:chgData name="Harthausen, Klaus" userId="61f0836e-a9ca-46fa-87cb-4f3e2b5380bf" providerId="ADAL" clId="{35EC56D4-2608-4E17-A5F2-64EBCF1B1CA1}" dt="2024-03-19T12:33:40.361" v="884" actId="478"/>
          <ac:picMkLst>
            <pc:docMk/>
            <pc:sldMk cId="3494893409" sldId="267"/>
            <ac:picMk id="7" creationId="{B917C02A-18E9-B411-F4DC-CEDDDE8DBD1F}"/>
          </ac:picMkLst>
        </pc:picChg>
      </pc:sldChg>
      <pc:sldChg chg="addSp delSp modSp add mod ord">
        <pc:chgData name="Harthausen, Klaus" userId="61f0836e-a9ca-46fa-87cb-4f3e2b5380bf" providerId="ADAL" clId="{35EC56D4-2608-4E17-A5F2-64EBCF1B1CA1}" dt="2024-03-21T07:50:02.532" v="1680"/>
        <pc:sldMkLst>
          <pc:docMk/>
          <pc:sldMk cId="3999153216" sldId="268"/>
        </pc:sldMkLst>
        <pc:spChg chg="mod">
          <ac:chgData name="Harthausen, Klaus" userId="61f0836e-a9ca-46fa-87cb-4f3e2b5380bf" providerId="ADAL" clId="{35EC56D4-2608-4E17-A5F2-64EBCF1B1CA1}" dt="2024-03-19T12:34:37.317" v="923" actId="20577"/>
          <ac:spMkLst>
            <pc:docMk/>
            <pc:sldMk cId="3999153216" sldId="268"/>
            <ac:spMk id="2" creationId="{AFA6F16D-54B8-7867-9338-EB03AC723497}"/>
          </ac:spMkLst>
        </pc:spChg>
        <pc:picChg chg="del">
          <ac:chgData name="Harthausen, Klaus" userId="61f0836e-a9ca-46fa-87cb-4f3e2b5380bf" providerId="ADAL" clId="{35EC56D4-2608-4E17-A5F2-64EBCF1B1CA1}" dt="2024-03-19T12:34:18.437" v="917" actId="478"/>
          <ac:picMkLst>
            <pc:docMk/>
            <pc:sldMk cId="3999153216" sldId="268"/>
            <ac:picMk id="3" creationId="{FD00776B-06AE-0DE7-D7D4-6D58A81E6AA1}"/>
          </ac:picMkLst>
        </pc:picChg>
        <pc:picChg chg="add mod">
          <ac:chgData name="Harthausen, Klaus" userId="61f0836e-a9ca-46fa-87cb-4f3e2b5380bf" providerId="ADAL" clId="{35EC56D4-2608-4E17-A5F2-64EBCF1B1CA1}" dt="2024-03-19T12:34:44.089" v="942" actId="1035"/>
          <ac:picMkLst>
            <pc:docMk/>
            <pc:sldMk cId="3999153216" sldId="268"/>
            <ac:picMk id="4" creationId="{3FAEFBEC-E2D9-DFA9-7CF1-6A0A3A2B4320}"/>
          </ac:picMkLst>
        </pc:picChg>
      </pc:sldChg>
      <pc:sldChg chg="addSp delSp modSp add mod setBg">
        <pc:chgData name="Harthausen, Klaus" userId="61f0836e-a9ca-46fa-87cb-4f3e2b5380bf" providerId="ADAL" clId="{35EC56D4-2608-4E17-A5F2-64EBCF1B1CA1}" dt="2024-04-16T06:41:51.783" v="3379" actId="207"/>
        <pc:sldMkLst>
          <pc:docMk/>
          <pc:sldMk cId="1118803039" sldId="269"/>
        </pc:sldMkLst>
        <pc:spChg chg="add del mod">
          <ac:chgData name="Harthausen, Klaus" userId="61f0836e-a9ca-46fa-87cb-4f3e2b5380bf" providerId="ADAL" clId="{35EC56D4-2608-4E17-A5F2-64EBCF1B1CA1}" dt="2024-03-21T08:48:56.276" v="2222" actId="12084"/>
          <ac:spMkLst>
            <pc:docMk/>
            <pc:sldMk cId="1118803039" sldId="269"/>
            <ac:spMk id="2" creationId="{2A28783B-C618-7B50-48F2-8F882E9A9BD4}"/>
          </ac:spMkLst>
        </pc:spChg>
        <pc:spChg chg="add mod">
          <ac:chgData name="Harthausen, Klaus" userId="61f0836e-a9ca-46fa-87cb-4f3e2b5380bf" providerId="ADAL" clId="{35EC56D4-2608-4E17-A5F2-64EBCF1B1CA1}" dt="2024-04-16T06:41:51.783" v="3379" actId="207"/>
          <ac:spMkLst>
            <pc:docMk/>
            <pc:sldMk cId="1118803039" sldId="269"/>
            <ac:spMk id="2" creationId="{C5C0923F-5258-DC48-D2D7-9962F3A2F1E9}"/>
          </ac:spMkLst>
        </pc:spChg>
        <pc:spChg chg="add mod">
          <ac:chgData name="Harthausen, Klaus" userId="61f0836e-a9ca-46fa-87cb-4f3e2b5380bf" providerId="ADAL" clId="{35EC56D4-2608-4E17-A5F2-64EBCF1B1CA1}" dt="2024-03-22T06:58:44.139" v="3163" actId="14100"/>
          <ac:spMkLst>
            <pc:docMk/>
            <pc:sldMk cId="1118803039" sldId="269"/>
            <ac:spMk id="3" creationId="{F8F9399D-4A8C-6F48-4649-FFBCD2BA641A}"/>
          </ac:spMkLst>
        </pc:spChg>
        <pc:spChg chg="del">
          <ac:chgData name="Harthausen, Klaus" userId="61f0836e-a9ca-46fa-87cb-4f3e2b5380bf" providerId="ADAL" clId="{35EC56D4-2608-4E17-A5F2-64EBCF1B1CA1}" dt="2024-03-19T12:46:24.869" v="1272" actId="478"/>
          <ac:spMkLst>
            <pc:docMk/>
            <pc:sldMk cId="1118803039" sldId="269"/>
            <ac:spMk id="4" creationId="{114A7EFE-209D-D7B4-9089-628CFB54A858}"/>
          </ac:spMkLst>
        </pc:spChg>
        <pc:spChg chg="del">
          <ac:chgData name="Harthausen, Klaus" userId="61f0836e-a9ca-46fa-87cb-4f3e2b5380bf" providerId="ADAL" clId="{35EC56D4-2608-4E17-A5F2-64EBCF1B1CA1}" dt="2024-03-19T12:46:27.232" v="1273" actId="478"/>
          <ac:spMkLst>
            <pc:docMk/>
            <pc:sldMk cId="1118803039" sldId="269"/>
            <ac:spMk id="5" creationId="{92B2DA2B-8994-DA65-3CD4-C1C3F6194421}"/>
          </ac:spMkLst>
        </pc:spChg>
        <pc:spChg chg="add del">
          <ac:chgData name="Harthausen, Klaus" userId="61f0836e-a9ca-46fa-87cb-4f3e2b5380bf" providerId="ADAL" clId="{35EC56D4-2608-4E17-A5F2-64EBCF1B1CA1}" dt="2024-03-21T08:46:26.327" v="2162" actId="26606"/>
          <ac:spMkLst>
            <pc:docMk/>
            <pc:sldMk cId="1118803039" sldId="269"/>
            <ac:spMk id="9" creationId="{9F7D5CDA-D291-4307-BF55-1381FED29634}"/>
          </ac:spMkLst>
        </pc:spChg>
        <pc:spChg chg="add del">
          <ac:chgData name="Harthausen, Klaus" userId="61f0836e-a9ca-46fa-87cb-4f3e2b5380bf" providerId="ADAL" clId="{35EC56D4-2608-4E17-A5F2-64EBCF1B1CA1}" dt="2024-03-21T08:46:26.327" v="2162" actId="26606"/>
          <ac:spMkLst>
            <pc:docMk/>
            <pc:sldMk cId="1118803039" sldId="269"/>
            <ac:spMk id="11" creationId="{59B296B9-C5A5-4E4F-9B60-C907B5F1466C}"/>
          </ac:spMkLst>
        </pc:spChg>
        <pc:spChg chg="add del">
          <ac:chgData name="Harthausen, Klaus" userId="61f0836e-a9ca-46fa-87cb-4f3e2b5380bf" providerId="ADAL" clId="{35EC56D4-2608-4E17-A5F2-64EBCF1B1CA1}" dt="2024-03-21T08:46:26.327" v="2162" actId="26606"/>
          <ac:spMkLst>
            <pc:docMk/>
            <pc:sldMk cId="1118803039" sldId="269"/>
            <ac:spMk id="13" creationId="{D0300FD3-5AF1-6305-15FA-9078072672E2}"/>
          </ac:spMkLst>
        </pc:spChg>
        <pc:graphicFrameChg chg="add mod modGraphic">
          <ac:chgData name="Harthausen, Klaus" userId="61f0836e-a9ca-46fa-87cb-4f3e2b5380bf" providerId="ADAL" clId="{35EC56D4-2608-4E17-A5F2-64EBCF1B1CA1}" dt="2024-03-22T06:59:04.415" v="3215" actId="20577"/>
          <ac:graphicFrameMkLst>
            <pc:docMk/>
            <pc:sldMk cId="1118803039" sldId="269"/>
            <ac:graphicFrameMk id="4" creationId="{5CDFCE47-EC08-F0DB-BBAC-A7F587CD3B8D}"/>
          </ac:graphicFrameMkLst>
        </pc:graphicFrameChg>
        <pc:picChg chg="add">
          <ac:chgData name="Harthausen, Klaus" userId="61f0836e-a9ca-46fa-87cb-4f3e2b5380bf" providerId="ADAL" clId="{35EC56D4-2608-4E17-A5F2-64EBCF1B1CA1}" dt="2024-03-19T15:33:22.353" v="1621"/>
          <ac:picMkLst>
            <pc:docMk/>
            <pc:sldMk cId="1118803039" sldId="269"/>
            <ac:picMk id="2" creationId="{5BC00E58-651B-C135-EACC-22A869197706}"/>
          </ac:picMkLst>
        </pc:picChg>
        <pc:picChg chg="add mod modCrop">
          <ac:chgData name="Harthausen, Klaus" userId="61f0836e-a9ca-46fa-87cb-4f3e2b5380bf" providerId="ADAL" clId="{35EC56D4-2608-4E17-A5F2-64EBCF1B1CA1}" dt="2024-03-21T09:01:16.875" v="2388" actId="1076"/>
          <ac:picMkLst>
            <pc:docMk/>
            <pc:sldMk cId="1118803039" sldId="269"/>
            <ac:picMk id="5" creationId="{1C7E727C-323F-4191-F8F9-F3AC4CBCD9DF}"/>
          </ac:picMkLst>
        </pc:picChg>
        <pc:picChg chg="add del">
          <ac:chgData name="Harthausen, Klaus" userId="61f0836e-a9ca-46fa-87cb-4f3e2b5380bf" providerId="ADAL" clId="{35EC56D4-2608-4E17-A5F2-64EBCF1B1CA1}" dt="2024-03-21T08:46:26.327" v="2162" actId="26606"/>
          <ac:picMkLst>
            <pc:docMk/>
            <pc:sldMk cId="1118803039" sldId="269"/>
            <ac:picMk id="6" creationId="{CB101007-CB96-06D8-F1D1-FFC3DA5CCE14}"/>
          </ac:picMkLst>
        </pc:picChg>
      </pc:sldChg>
      <pc:sldChg chg="addSp delSp modSp add mod ord delAnim modAnim">
        <pc:chgData name="Harthausen, Klaus" userId="61f0836e-a9ca-46fa-87cb-4f3e2b5380bf" providerId="ADAL" clId="{35EC56D4-2608-4E17-A5F2-64EBCF1B1CA1}" dt="2024-04-04T08:25:42.927" v="3344" actId="478"/>
        <pc:sldMkLst>
          <pc:docMk/>
          <pc:sldMk cId="264770244" sldId="270"/>
        </pc:sldMkLst>
        <pc:spChg chg="add mod">
          <ac:chgData name="Harthausen, Klaus" userId="61f0836e-a9ca-46fa-87cb-4f3e2b5380bf" providerId="ADAL" clId="{35EC56D4-2608-4E17-A5F2-64EBCF1B1CA1}" dt="2024-03-22T13:11:48.116" v="3291" actId="6549"/>
          <ac:spMkLst>
            <pc:docMk/>
            <pc:sldMk cId="264770244" sldId="270"/>
            <ac:spMk id="2" creationId="{CF903F18-BA7B-B600-B78A-A769D892E918}"/>
          </ac:spMkLst>
        </pc:spChg>
        <pc:spChg chg="add mod">
          <ac:chgData name="Harthausen, Klaus" userId="61f0836e-a9ca-46fa-87cb-4f3e2b5380bf" providerId="ADAL" clId="{35EC56D4-2608-4E17-A5F2-64EBCF1B1CA1}" dt="2024-03-19T12:40:35.850" v="1238" actId="20577"/>
          <ac:spMkLst>
            <pc:docMk/>
            <pc:sldMk cId="264770244" sldId="270"/>
            <ac:spMk id="3" creationId="{E85C45A3-B85D-E12C-1D3F-2645BDEC2515}"/>
          </ac:spMkLst>
        </pc:spChg>
        <pc:spChg chg="del">
          <ac:chgData name="Harthausen, Klaus" userId="61f0836e-a9ca-46fa-87cb-4f3e2b5380bf" providerId="ADAL" clId="{35EC56D4-2608-4E17-A5F2-64EBCF1B1CA1}" dt="2024-03-19T12:40:00.292" v="1197" actId="478"/>
          <ac:spMkLst>
            <pc:docMk/>
            <pc:sldMk cId="264770244" sldId="270"/>
            <ac:spMk id="4" creationId="{B018A145-BE64-CE5A-6994-6058652638AB}"/>
          </ac:spMkLst>
        </pc:spChg>
        <pc:spChg chg="del">
          <ac:chgData name="Harthausen, Klaus" userId="61f0836e-a9ca-46fa-87cb-4f3e2b5380bf" providerId="ADAL" clId="{35EC56D4-2608-4E17-A5F2-64EBCF1B1CA1}" dt="2024-03-19T12:40:03.771" v="1198" actId="478"/>
          <ac:spMkLst>
            <pc:docMk/>
            <pc:sldMk cId="264770244" sldId="270"/>
            <ac:spMk id="5" creationId="{12FFB471-0C21-14EC-1E66-4AC0E90D9EF4}"/>
          </ac:spMkLst>
        </pc:spChg>
        <pc:picChg chg="add del mod">
          <ac:chgData name="Harthausen, Klaus" userId="61f0836e-a9ca-46fa-87cb-4f3e2b5380bf" providerId="ADAL" clId="{35EC56D4-2608-4E17-A5F2-64EBCF1B1CA1}" dt="2024-04-04T08:25:42.927" v="3344" actId="478"/>
          <ac:picMkLst>
            <pc:docMk/>
            <pc:sldMk cId="264770244" sldId="270"/>
            <ac:picMk id="6" creationId="{5988CE27-DA23-25D5-2A4D-25E5B59901B8}"/>
          </ac:picMkLst>
        </pc:picChg>
      </pc:sldChg>
      <pc:sldChg chg="addSp delSp modSp add del mod">
        <pc:chgData name="Harthausen, Klaus" userId="61f0836e-a9ca-46fa-87cb-4f3e2b5380bf" providerId="ADAL" clId="{35EC56D4-2608-4E17-A5F2-64EBCF1B1CA1}" dt="2024-03-21T08:55:40.202" v="2327" actId="47"/>
        <pc:sldMkLst>
          <pc:docMk/>
          <pc:sldMk cId="3636559435" sldId="271"/>
        </pc:sldMkLst>
        <pc:spChg chg="add mod">
          <ac:chgData name="Harthausen, Klaus" userId="61f0836e-a9ca-46fa-87cb-4f3e2b5380bf" providerId="ADAL" clId="{35EC56D4-2608-4E17-A5F2-64EBCF1B1CA1}" dt="2024-03-19T15:34:24.288" v="1646" actId="14100"/>
          <ac:spMkLst>
            <pc:docMk/>
            <pc:sldMk cId="3636559435" sldId="271"/>
            <ac:spMk id="2" creationId="{88522F88-2A47-4E7A-A8F6-8E5723C1F57B}"/>
          </ac:spMkLst>
        </pc:spChg>
        <pc:picChg chg="add del mod">
          <ac:chgData name="Harthausen, Klaus" userId="61f0836e-a9ca-46fa-87cb-4f3e2b5380bf" providerId="ADAL" clId="{35EC56D4-2608-4E17-A5F2-64EBCF1B1CA1}" dt="2024-03-21T08:55:09.114" v="2322" actId="21"/>
          <ac:picMkLst>
            <pc:docMk/>
            <pc:sldMk cId="3636559435" sldId="271"/>
            <ac:picMk id="3" creationId="{61581C57-AB95-0CCB-C18F-A884ABDCDE64}"/>
          </ac:picMkLst>
        </pc:picChg>
      </pc:sldChg>
      <pc:sldChg chg="add del">
        <pc:chgData name="Harthausen, Klaus" userId="61f0836e-a9ca-46fa-87cb-4f3e2b5380bf" providerId="ADAL" clId="{35EC56D4-2608-4E17-A5F2-64EBCF1B1CA1}" dt="2024-03-21T07:54:38.289" v="1881" actId="2696"/>
        <pc:sldMkLst>
          <pc:docMk/>
          <pc:sldMk cId="342576358" sldId="272"/>
        </pc:sldMkLst>
      </pc:sldChg>
      <pc:sldChg chg="addSp delSp modSp add mod ord modAnim">
        <pc:chgData name="Harthausen, Klaus" userId="61f0836e-a9ca-46fa-87cb-4f3e2b5380bf" providerId="ADAL" clId="{35EC56D4-2608-4E17-A5F2-64EBCF1B1CA1}" dt="2024-03-22T13:05:33.079" v="3259" actId="20577"/>
        <pc:sldMkLst>
          <pc:docMk/>
          <pc:sldMk cId="759377658" sldId="273"/>
        </pc:sldMkLst>
        <pc:spChg chg="mod">
          <ac:chgData name="Harthausen, Klaus" userId="61f0836e-a9ca-46fa-87cb-4f3e2b5380bf" providerId="ADAL" clId="{35EC56D4-2608-4E17-A5F2-64EBCF1B1CA1}" dt="2024-03-22T13:04:37.722" v="3245" actId="14100"/>
          <ac:spMkLst>
            <pc:docMk/>
            <pc:sldMk cId="759377658" sldId="273"/>
            <ac:spMk id="2" creationId="{81284837-CDBF-E156-CF17-D6A2FEE44B33}"/>
          </ac:spMkLst>
        </pc:spChg>
        <pc:spChg chg="add mod">
          <ac:chgData name="Harthausen, Klaus" userId="61f0836e-a9ca-46fa-87cb-4f3e2b5380bf" providerId="ADAL" clId="{35EC56D4-2608-4E17-A5F2-64EBCF1B1CA1}" dt="2024-03-22T13:05:33.079" v="3259" actId="20577"/>
          <ac:spMkLst>
            <pc:docMk/>
            <pc:sldMk cId="759377658" sldId="273"/>
            <ac:spMk id="4" creationId="{7F8C1D17-AE7C-4041-1A8D-FD6C4F1FF96D}"/>
          </ac:spMkLst>
        </pc:spChg>
        <pc:picChg chg="add mod">
          <ac:chgData name="Harthausen, Klaus" userId="61f0836e-a9ca-46fa-87cb-4f3e2b5380bf" providerId="ADAL" clId="{35EC56D4-2608-4E17-A5F2-64EBCF1B1CA1}" dt="2024-03-19T15:16:23.080" v="1365" actId="1076"/>
          <ac:picMkLst>
            <pc:docMk/>
            <pc:sldMk cId="759377658" sldId="273"/>
            <ac:picMk id="3" creationId="{F36FCD29-201F-423C-B491-9913579D73B0}"/>
          </ac:picMkLst>
        </pc:picChg>
        <pc:picChg chg="add mod">
          <ac:chgData name="Harthausen, Klaus" userId="61f0836e-a9ca-46fa-87cb-4f3e2b5380bf" providerId="ADAL" clId="{35EC56D4-2608-4E17-A5F2-64EBCF1B1CA1}" dt="2024-03-19T15:29:05.834" v="1595" actId="1076"/>
          <ac:picMkLst>
            <pc:docMk/>
            <pc:sldMk cId="759377658" sldId="273"/>
            <ac:picMk id="6" creationId="{95B96CD8-0B75-13E4-A33E-2461CE6CE347}"/>
          </ac:picMkLst>
        </pc:picChg>
        <pc:picChg chg="del">
          <ac:chgData name="Harthausen, Klaus" userId="61f0836e-a9ca-46fa-87cb-4f3e2b5380bf" providerId="ADAL" clId="{35EC56D4-2608-4E17-A5F2-64EBCF1B1CA1}" dt="2024-03-19T15:15:23.344" v="1280" actId="478"/>
          <ac:picMkLst>
            <pc:docMk/>
            <pc:sldMk cId="759377658" sldId="273"/>
            <ac:picMk id="7" creationId="{298231CB-7BB6-AB7A-9EEB-1A9905B92D97}"/>
          </ac:picMkLst>
        </pc:picChg>
      </pc:sldChg>
      <pc:sldChg chg="addSp modSp add mod">
        <pc:chgData name="Harthausen, Klaus" userId="61f0836e-a9ca-46fa-87cb-4f3e2b5380bf" providerId="ADAL" clId="{35EC56D4-2608-4E17-A5F2-64EBCF1B1CA1}" dt="2024-03-22T13:12:20.827" v="3292" actId="20577"/>
        <pc:sldMkLst>
          <pc:docMk/>
          <pc:sldMk cId="1922657617" sldId="274"/>
        </pc:sldMkLst>
        <pc:spChg chg="add mod">
          <ac:chgData name="Harthausen, Klaus" userId="61f0836e-a9ca-46fa-87cb-4f3e2b5380bf" providerId="ADAL" clId="{35EC56D4-2608-4E17-A5F2-64EBCF1B1CA1}" dt="2024-03-22T13:12:20.827" v="3292" actId="20577"/>
          <ac:spMkLst>
            <pc:docMk/>
            <pc:sldMk cId="1922657617" sldId="274"/>
            <ac:spMk id="2" creationId="{A63E25E3-B7D8-C6B6-9D39-2CF7FB80E6EC}"/>
          </ac:spMkLst>
        </pc:spChg>
        <pc:spChg chg="mod">
          <ac:chgData name="Harthausen, Klaus" userId="61f0836e-a9ca-46fa-87cb-4f3e2b5380bf" providerId="ADAL" clId="{35EC56D4-2608-4E17-A5F2-64EBCF1B1CA1}" dt="2024-03-21T07:54:33.114" v="1880" actId="20577"/>
          <ac:spMkLst>
            <pc:docMk/>
            <pc:sldMk cId="1922657617" sldId="274"/>
            <ac:spMk id="3" creationId="{E380962B-136D-F22E-A02B-6F11AAB23B7E}"/>
          </ac:spMkLst>
        </pc:spChg>
      </pc:sldChg>
      <pc:sldChg chg="delSp del mod">
        <pc:chgData name="Harthausen, Klaus" userId="61f0836e-a9ca-46fa-87cb-4f3e2b5380bf" providerId="ADAL" clId="{35EC56D4-2608-4E17-A5F2-64EBCF1B1CA1}" dt="2024-03-21T08:54:52.303" v="2317" actId="47"/>
        <pc:sldMkLst>
          <pc:docMk/>
          <pc:sldMk cId="913767995" sldId="275"/>
        </pc:sldMkLst>
        <pc:picChg chg="del">
          <ac:chgData name="Harthausen, Klaus" userId="61f0836e-a9ca-46fa-87cb-4f3e2b5380bf" providerId="ADAL" clId="{35EC56D4-2608-4E17-A5F2-64EBCF1B1CA1}" dt="2024-03-21T08:54:42.656" v="2316" actId="478"/>
          <ac:picMkLst>
            <pc:docMk/>
            <pc:sldMk cId="913767995" sldId="275"/>
            <ac:picMk id="3" creationId="{366F6ED7-6204-55E9-E2DF-E6ABAE8C8CBC}"/>
          </ac:picMkLst>
        </pc:picChg>
      </pc:sldChg>
      <pc:sldChg chg="addSp delSp modSp add del mod ord">
        <pc:chgData name="Harthausen, Klaus" userId="61f0836e-a9ca-46fa-87cb-4f3e2b5380bf" providerId="ADAL" clId="{35EC56D4-2608-4E17-A5F2-64EBCF1B1CA1}" dt="2024-05-06T14:28:04.830" v="3380" actId="2696"/>
        <pc:sldMkLst>
          <pc:docMk/>
          <pc:sldMk cId="1414020120" sldId="275"/>
        </pc:sldMkLst>
        <pc:spChg chg="del">
          <ac:chgData name="Harthausen, Klaus" userId="61f0836e-a9ca-46fa-87cb-4f3e2b5380bf" providerId="ADAL" clId="{35EC56D4-2608-4E17-A5F2-64EBCF1B1CA1}" dt="2024-03-21T08:55:26.167" v="2324" actId="478"/>
          <ac:spMkLst>
            <pc:docMk/>
            <pc:sldMk cId="1414020120" sldId="275"/>
            <ac:spMk id="2" creationId="{6C1454A8-72DE-8833-5AAB-04DA069F7FDE}"/>
          </ac:spMkLst>
        </pc:spChg>
        <pc:spChg chg="add del mod">
          <ac:chgData name="Harthausen, Klaus" userId="61f0836e-a9ca-46fa-87cb-4f3e2b5380bf" providerId="ADAL" clId="{35EC56D4-2608-4E17-A5F2-64EBCF1B1CA1}" dt="2024-03-21T08:55:37.315" v="2326" actId="478"/>
          <ac:spMkLst>
            <pc:docMk/>
            <pc:sldMk cId="1414020120" sldId="275"/>
            <ac:spMk id="6" creationId="{D76B8981-82C2-EB0E-68C1-4432119D72C3}"/>
          </ac:spMkLst>
        </pc:spChg>
        <pc:spChg chg="add mod">
          <ac:chgData name="Harthausen, Klaus" userId="61f0836e-a9ca-46fa-87cb-4f3e2b5380bf" providerId="ADAL" clId="{35EC56D4-2608-4E17-A5F2-64EBCF1B1CA1}" dt="2024-04-04T08:26:01.400" v="3351" actId="20577"/>
          <ac:spMkLst>
            <pc:docMk/>
            <pc:sldMk cId="1414020120" sldId="275"/>
            <ac:spMk id="7" creationId="{8AA0AB6F-C1B2-435C-1F0A-F72289CCF8DD}"/>
          </ac:spMkLst>
        </pc:spChg>
        <pc:picChg chg="del">
          <ac:chgData name="Harthausen, Klaus" userId="61f0836e-a9ca-46fa-87cb-4f3e2b5380bf" providerId="ADAL" clId="{35EC56D4-2608-4E17-A5F2-64EBCF1B1CA1}" dt="2024-03-21T08:55:03.412" v="2321" actId="478"/>
          <ac:picMkLst>
            <pc:docMk/>
            <pc:sldMk cId="1414020120" sldId="275"/>
            <ac:picMk id="3" creationId="{6214F33A-F805-8F67-E0AE-6B29D329EF62}"/>
          </ac:picMkLst>
        </pc:picChg>
        <pc:picChg chg="add mod">
          <ac:chgData name="Harthausen, Klaus" userId="61f0836e-a9ca-46fa-87cb-4f3e2b5380bf" providerId="ADAL" clId="{35EC56D4-2608-4E17-A5F2-64EBCF1B1CA1}" dt="2024-04-04T08:26:11.308" v="3352" actId="1076"/>
          <ac:picMkLst>
            <pc:docMk/>
            <pc:sldMk cId="1414020120" sldId="275"/>
            <ac:picMk id="4" creationId="{B11EDBE7-61CD-7586-B6AE-6614DD34B154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7F07E7-B2F6-4FFA-8389-5557C713A211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3D639A2-FCD1-48CE-9F8F-93AC3EA6A5DB}">
      <dgm:prSet phldrT="[Text]"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de-DE" sz="1800" dirty="0"/>
            <a:t>Verkehrs-unternehmen</a:t>
          </a:r>
        </a:p>
      </dgm:t>
    </dgm:pt>
    <dgm:pt modelId="{45E1F2F8-1585-4F83-B76B-5F63F722860E}" type="parTrans" cxnId="{8A01C3DC-679D-4173-AB5E-A3FE33FB6B9B}">
      <dgm:prSet/>
      <dgm:spPr/>
      <dgm:t>
        <a:bodyPr/>
        <a:lstStyle/>
        <a:p>
          <a:endParaRPr lang="de-DE"/>
        </a:p>
      </dgm:t>
    </dgm:pt>
    <dgm:pt modelId="{B5D422B0-A60B-4ADD-BB2D-8CDAB9330242}" type="sibTrans" cxnId="{8A01C3DC-679D-4173-AB5E-A3FE33FB6B9B}">
      <dgm:prSet/>
      <dgm:spPr/>
      <dgm:t>
        <a:bodyPr/>
        <a:lstStyle/>
        <a:p>
          <a:endParaRPr lang="de-DE"/>
        </a:p>
      </dgm:t>
    </dgm:pt>
    <dgm:pt modelId="{65893CFE-0B89-411D-8037-8AF80855F658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de-DE" sz="1800" dirty="0"/>
            <a:t>Straßenbahn</a:t>
          </a:r>
        </a:p>
      </dgm:t>
    </dgm:pt>
    <dgm:pt modelId="{B819C5B1-D0FC-42ED-A5BD-3CE402C988D8}" type="parTrans" cxnId="{15D0A807-7C06-41D1-9F63-E0DB45FEA6FC}">
      <dgm:prSet/>
      <dgm:spPr/>
      <dgm:t>
        <a:bodyPr/>
        <a:lstStyle/>
        <a:p>
          <a:endParaRPr lang="de-DE"/>
        </a:p>
      </dgm:t>
    </dgm:pt>
    <dgm:pt modelId="{BBA94732-639C-4213-90F6-2199006A035F}" type="sibTrans" cxnId="{15D0A807-7C06-41D1-9F63-E0DB45FEA6FC}">
      <dgm:prSet/>
      <dgm:spPr/>
      <dgm:t>
        <a:bodyPr/>
        <a:lstStyle/>
        <a:p>
          <a:endParaRPr lang="de-DE"/>
        </a:p>
      </dgm:t>
    </dgm:pt>
    <dgm:pt modelId="{C3B268EA-B1A7-4B66-824B-D3015A008D45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de-DE" sz="1800"/>
            <a:t>Weitere Infra-struktureigner</a:t>
          </a:r>
        </a:p>
      </dgm:t>
    </dgm:pt>
    <dgm:pt modelId="{932C540A-6147-41F7-AC36-7CCCB99CECD4}" type="parTrans" cxnId="{BD071C15-7064-404C-96F9-96E0C1585495}">
      <dgm:prSet/>
      <dgm:spPr/>
      <dgm:t>
        <a:bodyPr/>
        <a:lstStyle/>
        <a:p>
          <a:endParaRPr lang="de-DE"/>
        </a:p>
      </dgm:t>
    </dgm:pt>
    <dgm:pt modelId="{49D14569-843E-4305-A8DB-7028763FB46E}" type="sibTrans" cxnId="{BD071C15-7064-404C-96F9-96E0C1585495}">
      <dgm:prSet/>
      <dgm:spPr/>
      <dgm:t>
        <a:bodyPr/>
        <a:lstStyle/>
        <a:p>
          <a:endParaRPr lang="de-DE"/>
        </a:p>
      </dgm:t>
    </dgm:pt>
    <dgm:pt modelId="{79F45D5C-44D9-4698-885C-02C79C4993C3}">
      <dgm:prSet phldrT="[Text]"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de-DE" sz="2400" dirty="0"/>
            <a:t>Straße</a:t>
          </a:r>
        </a:p>
      </dgm:t>
    </dgm:pt>
    <dgm:pt modelId="{8B617A0D-DEC0-4815-B262-9AA93377FB70}" type="parTrans" cxnId="{527D378A-858F-46FC-B270-8B0183B6A23D}">
      <dgm:prSet/>
      <dgm:spPr/>
      <dgm:t>
        <a:bodyPr/>
        <a:lstStyle/>
        <a:p>
          <a:endParaRPr lang="de-DE"/>
        </a:p>
      </dgm:t>
    </dgm:pt>
    <dgm:pt modelId="{41C23966-3A7E-49BF-AD70-C7C936BACCFB}" type="sibTrans" cxnId="{527D378A-858F-46FC-B270-8B0183B6A23D}">
      <dgm:prSet/>
      <dgm:spPr/>
      <dgm:t>
        <a:bodyPr/>
        <a:lstStyle/>
        <a:p>
          <a:endParaRPr lang="de-DE"/>
        </a:p>
      </dgm:t>
    </dgm:pt>
    <dgm:pt modelId="{222039E4-9BAD-4B0B-BCC7-3BCA6B7A9B9D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de-DE" sz="1800" dirty="0"/>
            <a:t>Straßenbaulastträger</a:t>
          </a:r>
        </a:p>
      </dgm:t>
    </dgm:pt>
    <dgm:pt modelId="{6B7645AE-7E91-4645-A9BE-A146CFBED16B}" type="parTrans" cxnId="{3559FD77-B92B-44DE-8951-143074A6F390}">
      <dgm:prSet/>
      <dgm:spPr/>
      <dgm:t>
        <a:bodyPr/>
        <a:lstStyle/>
        <a:p>
          <a:endParaRPr lang="de-DE"/>
        </a:p>
      </dgm:t>
    </dgm:pt>
    <dgm:pt modelId="{8981A822-AD17-4A11-8ED7-10720131A559}" type="sibTrans" cxnId="{3559FD77-B92B-44DE-8951-143074A6F390}">
      <dgm:prSet/>
      <dgm:spPr/>
      <dgm:t>
        <a:bodyPr/>
        <a:lstStyle/>
        <a:p>
          <a:endParaRPr lang="de-DE"/>
        </a:p>
      </dgm:t>
    </dgm:pt>
    <dgm:pt modelId="{7F2541E7-97EF-4F14-9293-634067FAB068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de-DE" sz="1800"/>
            <a:t>Gemeinde</a:t>
          </a:r>
        </a:p>
      </dgm:t>
    </dgm:pt>
    <dgm:pt modelId="{7728322D-4CB1-4853-BCEB-EAC1D2D8F7A7}" type="parTrans" cxnId="{455AF2C8-5BD8-4C66-B41F-7677B91F4ED5}">
      <dgm:prSet/>
      <dgm:spPr/>
      <dgm:t>
        <a:bodyPr/>
        <a:lstStyle/>
        <a:p>
          <a:endParaRPr lang="de-DE"/>
        </a:p>
      </dgm:t>
    </dgm:pt>
    <dgm:pt modelId="{3BAC1B65-D1AB-4B63-9519-43D9605EC26A}" type="sibTrans" cxnId="{455AF2C8-5BD8-4C66-B41F-7677B91F4ED5}">
      <dgm:prSet/>
      <dgm:spPr/>
      <dgm:t>
        <a:bodyPr/>
        <a:lstStyle/>
        <a:p>
          <a:endParaRPr lang="de-DE"/>
        </a:p>
      </dgm:t>
    </dgm:pt>
    <dgm:pt modelId="{ED9E9B3F-DB68-4536-9932-7F5AAD92F28B}">
      <dgm:prSet phldrT="[Text]"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de-DE" sz="2400" dirty="0"/>
            <a:t>Leitungen</a:t>
          </a:r>
        </a:p>
      </dgm:t>
    </dgm:pt>
    <dgm:pt modelId="{8AFD6E33-CADF-4AA4-A7C6-47C12E477D1D}" type="parTrans" cxnId="{414DE79D-A64F-4223-B85A-65EE44FA5B5F}">
      <dgm:prSet/>
      <dgm:spPr/>
      <dgm:t>
        <a:bodyPr/>
        <a:lstStyle/>
        <a:p>
          <a:endParaRPr lang="de-DE"/>
        </a:p>
      </dgm:t>
    </dgm:pt>
    <dgm:pt modelId="{1EF69340-D6B7-43DC-945E-B18386CD78EE}" type="sibTrans" cxnId="{414DE79D-A64F-4223-B85A-65EE44FA5B5F}">
      <dgm:prSet/>
      <dgm:spPr/>
      <dgm:t>
        <a:bodyPr/>
        <a:lstStyle/>
        <a:p>
          <a:endParaRPr lang="de-DE"/>
        </a:p>
      </dgm:t>
    </dgm:pt>
    <dgm:pt modelId="{6A136CEB-1329-4D27-867B-F491B277291B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de-DE" sz="1800" dirty="0"/>
            <a:t>Strom Ortsnetz / regional</a:t>
          </a:r>
        </a:p>
      </dgm:t>
    </dgm:pt>
    <dgm:pt modelId="{AC5BB085-F654-4C61-BD3F-D5CB3BF4B44D}" type="parTrans" cxnId="{9D52E10D-A467-4BA0-A231-10063450A7BA}">
      <dgm:prSet/>
      <dgm:spPr/>
      <dgm:t>
        <a:bodyPr/>
        <a:lstStyle/>
        <a:p>
          <a:endParaRPr lang="de-DE"/>
        </a:p>
      </dgm:t>
    </dgm:pt>
    <dgm:pt modelId="{14AD44FA-1E4A-423C-A33F-752387D9B97A}" type="sibTrans" cxnId="{9D52E10D-A467-4BA0-A231-10063450A7BA}">
      <dgm:prSet/>
      <dgm:spPr/>
      <dgm:t>
        <a:bodyPr/>
        <a:lstStyle/>
        <a:p>
          <a:endParaRPr lang="de-DE"/>
        </a:p>
      </dgm:t>
    </dgm:pt>
    <dgm:pt modelId="{0FF5864F-BAA4-4041-A9ED-961196FD0A4B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de-DE" sz="1800" dirty="0"/>
            <a:t>Wasser Ortsnetz / regional</a:t>
          </a:r>
        </a:p>
        <a:p>
          <a:pPr>
            <a:lnSpc>
              <a:spcPct val="100000"/>
            </a:lnSpc>
          </a:pPr>
          <a:r>
            <a:rPr lang="de-DE" sz="1800" dirty="0"/>
            <a:t>Gas</a:t>
          </a:r>
        </a:p>
      </dgm:t>
    </dgm:pt>
    <dgm:pt modelId="{1F2F574D-F0E4-4915-9DC2-A0597DEFD83B}" type="parTrans" cxnId="{3761EB41-1794-4E96-A581-9E682AA0CE51}">
      <dgm:prSet/>
      <dgm:spPr/>
      <dgm:t>
        <a:bodyPr/>
        <a:lstStyle/>
        <a:p>
          <a:endParaRPr lang="de-DE"/>
        </a:p>
      </dgm:t>
    </dgm:pt>
    <dgm:pt modelId="{6E615E46-1122-45A9-8060-6C46F22CCEE8}" type="sibTrans" cxnId="{3761EB41-1794-4E96-A581-9E682AA0CE51}">
      <dgm:prSet/>
      <dgm:spPr/>
      <dgm:t>
        <a:bodyPr/>
        <a:lstStyle/>
        <a:p>
          <a:endParaRPr lang="de-DE"/>
        </a:p>
      </dgm:t>
    </dgm:pt>
    <dgm:pt modelId="{6A3F0FDD-2536-49B7-91C0-B983442E3AEE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de-DE" sz="1800" dirty="0"/>
            <a:t>Abwasser</a:t>
          </a:r>
        </a:p>
      </dgm:t>
    </dgm:pt>
    <dgm:pt modelId="{F32E9487-DA5D-4768-9B92-0D8241920621}" type="parTrans" cxnId="{04766D77-217D-4268-9DB3-42C73B992DCD}">
      <dgm:prSet/>
      <dgm:spPr/>
      <dgm:t>
        <a:bodyPr/>
        <a:lstStyle/>
        <a:p>
          <a:endParaRPr lang="de-DE"/>
        </a:p>
      </dgm:t>
    </dgm:pt>
    <dgm:pt modelId="{36DA6927-4175-4138-AEC1-17327A93BE53}" type="sibTrans" cxnId="{04766D77-217D-4268-9DB3-42C73B992DCD}">
      <dgm:prSet/>
      <dgm:spPr/>
      <dgm:t>
        <a:bodyPr/>
        <a:lstStyle/>
        <a:p>
          <a:endParaRPr lang="de-DE"/>
        </a:p>
      </dgm:t>
    </dgm:pt>
    <dgm:pt modelId="{9D13F865-6CA7-4149-A283-6D9A5A046C36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de-DE" sz="1800"/>
            <a:t>Signalanlagen</a:t>
          </a:r>
        </a:p>
      </dgm:t>
    </dgm:pt>
    <dgm:pt modelId="{4B77434C-2A7B-4AEF-A42F-C9C62D2A3FE6}" type="parTrans" cxnId="{37E2BB3C-6F5F-4AB4-B038-FFF63BAF7FB1}">
      <dgm:prSet/>
      <dgm:spPr/>
      <dgm:t>
        <a:bodyPr/>
        <a:lstStyle/>
        <a:p>
          <a:endParaRPr lang="de-DE"/>
        </a:p>
      </dgm:t>
    </dgm:pt>
    <dgm:pt modelId="{B143784C-7213-4346-BC2B-32C6FF01DD0F}" type="sibTrans" cxnId="{37E2BB3C-6F5F-4AB4-B038-FFF63BAF7FB1}">
      <dgm:prSet/>
      <dgm:spPr/>
      <dgm:t>
        <a:bodyPr/>
        <a:lstStyle/>
        <a:p>
          <a:endParaRPr lang="de-DE"/>
        </a:p>
      </dgm:t>
    </dgm:pt>
    <dgm:pt modelId="{E5A4DCFF-7A65-4B6E-A489-6A29445A4AA4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de-DE" sz="1800" dirty="0"/>
            <a:t>Fernwärme</a:t>
          </a:r>
        </a:p>
      </dgm:t>
    </dgm:pt>
    <dgm:pt modelId="{C258CB92-B18C-4154-9BEE-A55D3A1ED88F}" type="parTrans" cxnId="{6B63AAC2-C46A-4C22-8DB1-21782F7AEE97}">
      <dgm:prSet/>
      <dgm:spPr/>
      <dgm:t>
        <a:bodyPr/>
        <a:lstStyle/>
        <a:p>
          <a:endParaRPr lang="de-DE"/>
        </a:p>
      </dgm:t>
    </dgm:pt>
    <dgm:pt modelId="{01A9D38E-A6FA-4BE7-96E4-896BD729A1CC}" type="sibTrans" cxnId="{6B63AAC2-C46A-4C22-8DB1-21782F7AEE97}">
      <dgm:prSet/>
      <dgm:spPr/>
      <dgm:t>
        <a:bodyPr/>
        <a:lstStyle/>
        <a:p>
          <a:endParaRPr lang="de-DE"/>
        </a:p>
      </dgm:t>
    </dgm:pt>
    <dgm:pt modelId="{EEA43995-5019-481A-8022-B7D31C5B9189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de-DE" sz="1800" dirty="0"/>
            <a:t>Glasfaser</a:t>
          </a:r>
        </a:p>
      </dgm:t>
    </dgm:pt>
    <dgm:pt modelId="{C65B16DE-8F13-4F5F-B58A-C0894968F886}" type="parTrans" cxnId="{D9072157-EB1A-4ED5-85BF-8CB2FD495914}">
      <dgm:prSet/>
      <dgm:spPr/>
      <dgm:t>
        <a:bodyPr/>
        <a:lstStyle/>
        <a:p>
          <a:endParaRPr lang="de-DE"/>
        </a:p>
      </dgm:t>
    </dgm:pt>
    <dgm:pt modelId="{68F7E10D-FC1A-46F2-B984-272531D89069}" type="sibTrans" cxnId="{D9072157-EB1A-4ED5-85BF-8CB2FD495914}">
      <dgm:prSet/>
      <dgm:spPr/>
      <dgm:t>
        <a:bodyPr/>
        <a:lstStyle/>
        <a:p>
          <a:endParaRPr lang="de-DE"/>
        </a:p>
      </dgm:t>
    </dgm:pt>
    <dgm:pt modelId="{90CE3B99-893B-4389-9AAE-FAD3B8FDE010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de-DE" sz="1800" dirty="0"/>
            <a:t>Telekom + weitere Anbieter</a:t>
          </a:r>
        </a:p>
      </dgm:t>
    </dgm:pt>
    <dgm:pt modelId="{8BE7C8E8-3E37-45B9-BA9C-A12742B88655}" type="parTrans" cxnId="{AFD37DB3-228D-4579-B85C-76D4407A8605}">
      <dgm:prSet/>
      <dgm:spPr/>
      <dgm:t>
        <a:bodyPr/>
        <a:lstStyle/>
        <a:p>
          <a:endParaRPr lang="de-DE"/>
        </a:p>
      </dgm:t>
    </dgm:pt>
    <dgm:pt modelId="{B2572D0B-9B86-4D28-B27F-9CEE96204212}" type="sibTrans" cxnId="{AFD37DB3-228D-4579-B85C-76D4407A8605}">
      <dgm:prSet/>
      <dgm:spPr/>
      <dgm:t>
        <a:bodyPr/>
        <a:lstStyle/>
        <a:p>
          <a:endParaRPr lang="de-DE"/>
        </a:p>
      </dgm:t>
    </dgm:pt>
    <dgm:pt modelId="{993A2445-9EAE-4EAC-8D1F-A0E12F641174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de-DE" sz="1800" dirty="0"/>
            <a:t>Beleuchtung</a:t>
          </a:r>
        </a:p>
      </dgm:t>
    </dgm:pt>
    <dgm:pt modelId="{D2CDC9AD-A6BC-4623-A82F-C046E9E2EB92}" type="parTrans" cxnId="{EA16B033-DB4B-4C16-8D1C-31573849300A}">
      <dgm:prSet/>
      <dgm:spPr/>
      <dgm:t>
        <a:bodyPr/>
        <a:lstStyle/>
        <a:p>
          <a:endParaRPr lang="de-DE"/>
        </a:p>
      </dgm:t>
    </dgm:pt>
    <dgm:pt modelId="{65779E4C-74EB-4811-B665-6478C6CB8B44}" type="sibTrans" cxnId="{EA16B033-DB4B-4C16-8D1C-31573849300A}">
      <dgm:prSet/>
      <dgm:spPr/>
      <dgm:t>
        <a:bodyPr/>
        <a:lstStyle/>
        <a:p>
          <a:endParaRPr lang="de-DE"/>
        </a:p>
      </dgm:t>
    </dgm:pt>
    <dgm:pt modelId="{48C35F75-74F4-4E13-BAE3-1C0A67078883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de-DE" sz="1800" dirty="0"/>
            <a:t>Kreuzungsbeteiligte</a:t>
          </a:r>
        </a:p>
      </dgm:t>
    </dgm:pt>
    <dgm:pt modelId="{C5462349-3232-4761-9821-0383B3A406C9}" type="parTrans" cxnId="{DDCF0DEE-F4D9-4B12-A5BE-C41A13689BC2}">
      <dgm:prSet/>
      <dgm:spPr/>
      <dgm:t>
        <a:bodyPr/>
        <a:lstStyle/>
        <a:p>
          <a:endParaRPr lang="de-DE"/>
        </a:p>
      </dgm:t>
    </dgm:pt>
    <dgm:pt modelId="{E46BAD88-7BEB-43CE-8ED2-3CC9D5B3ABD0}" type="sibTrans" cxnId="{DDCF0DEE-F4D9-4B12-A5BE-C41A13689BC2}">
      <dgm:prSet/>
      <dgm:spPr/>
      <dgm:t>
        <a:bodyPr/>
        <a:lstStyle/>
        <a:p>
          <a:endParaRPr lang="de-DE"/>
        </a:p>
      </dgm:t>
    </dgm:pt>
    <dgm:pt modelId="{27D5A1E8-10B0-4223-BD69-0C2AC23DB85B}" type="pres">
      <dgm:prSet presAssocID="{777F07E7-B2F6-4FFA-8389-5557C713A211}" presName="root" presStyleCnt="0">
        <dgm:presLayoutVars>
          <dgm:dir/>
          <dgm:resizeHandles val="exact"/>
        </dgm:presLayoutVars>
      </dgm:prSet>
      <dgm:spPr/>
    </dgm:pt>
    <dgm:pt modelId="{9837C141-DB6A-4ACD-B057-4892C1DCEB29}" type="pres">
      <dgm:prSet presAssocID="{F3D639A2-FCD1-48CE-9F8F-93AC3EA6A5DB}" presName="compNode" presStyleCnt="0"/>
      <dgm:spPr/>
    </dgm:pt>
    <dgm:pt modelId="{05F51243-BA0F-455B-AAEC-99E750FA33E8}" type="pres">
      <dgm:prSet presAssocID="{F3D639A2-FCD1-48CE-9F8F-93AC3EA6A5DB}" presName="iconRect" presStyleLbl="node1" presStyleIdx="0" presStyleCnt="3" custLinFactY="-31517" custLinFactNeighborX="-1686" custLinFactNeighborY="-1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raßenbahnwagen"/>
        </a:ext>
      </dgm:extLst>
    </dgm:pt>
    <dgm:pt modelId="{719960FD-23EF-47D5-B4AE-E6992D1E892D}" type="pres">
      <dgm:prSet presAssocID="{F3D639A2-FCD1-48CE-9F8F-93AC3EA6A5DB}" presName="iconSpace" presStyleCnt="0"/>
      <dgm:spPr/>
    </dgm:pt>
    <dgm:pt modelId="{E1826692-17BE-4F4A-A3D7-F52EE15EEFD1}" type="pres">
      <dgm:prSet presAssocID="{F3D639A2-FCD1-48CE-9F8F-93AC3EA6A5DB}" presName="parTx" presStyleLbl="revTx" presStyleIdx="0" presStyleCnt="6" custLinFactY="-25773" custLinFactNeighborX="-590" custLinFactNeighborY="-100000">
        <dgm:presLayoutVars>
          <dgm:chMax val="0"/>
          <dgm:chPref val="0"/>
        </dgm:presLayoutVars>
      </dgm:prSet>
      <dgm:spPr/>
    </dgm:pt>
    <dgm:pt modelId="{706B8C47-A5E6-4774-8706-9A3A8AAB04E7}" type="pres">
      <dgm:prSet presAssocID="{F3D639A2-FCD1-48CE-9F8F-93AC3EA6A5DB}" presName="txSpace" presStyleCnt="0"/>
      <dgm:spPr/>
    </dgm:pt>
    <dgm:pt modelId="{8E9DF156-5CA1-431C-B21F-FDF938C7D658}" type="pres">
      <dgm:prSet presAssocID="{F3D639A2-FCD1-48CE-9F8F-93AC3EA6A5DB}" presName="desTx" presStyleLbl="revTx" presStyleIdx="1" presStyleCnt="6" custLinFactNeighborX="2193" custLinFactNeighborY="-52919">
        <dgm:presLayoutVars/>
      </dgm:prSet>
      <dgm:spPr/>
    </dgm:pt>
    <dgm:pt modelId="{93A2D2F3-A224-4A4D-9450-7256DD543435}" type="pres">
      <dgm:prSet presAssocID="{B5D422B0-A60B-4ADD-BB2D-8CDAB9330242}" presName="sibTrans" presStyleCnt="0"/>
      <dgm:spPr/>
    </dgm:pt>
    <dgm:pt modelId="{E667EB2D-04C2-4C71-9722-C13F7651383F}" type="pres">
      <dgm:prSet presAssocID="{79F45D5C-44D9-4698-885C-02C79C4993C3}" presName="compNode" presStyleCnt="0"/>
      <dgm:spPr/>
    </dgm:pt>
    <dgm:pt modelId="{529D181F-26B9-48B2-8C4E-D385CDD1BB85}" type="pres">
      <dgm:prSet presAssocID="{79F45D5C-44D9-4698-885C-02C79C4993C3}" presName="iconRect" presStyleLbl="node1" presStyleIdx="1" presStyleCnt="3" custLinFactNeighborX="7126" custLinFactNeighborY="-9948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adt"/>
        </a:ext>
      </dgm:extLst>
    </dgm:pt>
    <dgm:pt modelId="{0A5D5292-FAB1-45ED-88CF-2FFC6642273A}" type="pres">
      <dgm:prSet presAssocID="{79F45D5C-44D9-4698-885C-02C79C4993C3}" presName="iconSpace" presStyleCnt="0"/>
      <dgm:spPr/>
    </dgm:pt>
    <dgm:pt modelId="{AE229788-F382-4062-8CED-1D2F8CDCB073}" type="pres">
      <dgm:prSet presAssocID="{79F45D5C-44D9-4698-885C-02C79C4993C3}" presName="parTx" presStyleLbl="revTx" presStyleIdx="2" presStyleCnt="6" custLinFactNeighborX="3461" custLinFactNeighborY="-95867">
        <dgm:presLayoutVars>
          <dgm:chMax val="0"/>
          <dgm:chPref val="0"/>
        </dgm:presLayoutVars>
      </dgm:prSet>
      <dgm:spPr/>
    </dgm:pt>
    <dgm:pt modelId="{861F8183-FCC3-45CA-986B-8A28E7B467CD}" type="pres">
      <dgm:prSet presAssocID="{79F45D5C-44D9-4698-885C-02C79C4993C3}" presName="txSpace" presStyleCnt="0"/>
      <dgm:spPr/>
    </dgm:pt>
    <dgm:pt modelId="{AFC9DF98-E9C9-48EF-8748-D6DA4DD2BB9D}" type="pres">
      <dgm:prSet presAssocID="{79F45D5C-44D9-4698-885C-02C79C4993C3}" presName="desTx" presStyleLbl="revTx" presStyleIdx="3" presStyleCnt="6" custScaleX="136082">
        <dgm:presLayoutVars/>
      </dgm:prSet>
      <dgm:spPr/>
    </dgm:pt>
    <dgm:pt modelId="{7C97F2EB-6DBF-44D0-ABEF-6A04528647EF}" type="pres">
      <dgm:prSet presAssocID="{41C23966-3A7E-49BF-AD70-C7C936BACCFB}" presName="sibTrans" presStyleCnt="0"/>
      <dgm:spPr/>
    </dgm:pt>
    <dgm:pt modelId="{DEA8D705-2822-45FE-A84B-BDED0FDC3367}" type="pres">
      <dgm:prSet presAssocID="{ED9E9B3F-DB68-4536-9932-7F5AAD92F28B}" presName="compNode" presStyleCnt="0"/>
      <dgm:spPr/>
    </dgm:pt>
    <dgm:pt modelId="{38A22CDC-6998-4CDE-90B4-E344B6BDB963}" type="pres">
      <dgm:prSet presAssocID="{ED9E9B3F-DB68-4536-9932-7F5AAD92F28B}" presName="iconRect" presStyleLbl="node1" presStyleIdx="2" presStyleCnt="3" custLinFactY="-4059" custLinFactNeighborX="-6809" custLinFactNeighborY="-10000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äkchen"/>
        </a:ext>
      </dgm:extLst>
    </dgm:pt>
    <dgm:pt modelId="{938DC0F0-14D6-442B-89FE-5BC5F6D5F070}" type="pres">
      <dgm:prSet presAssocID="{ED9E9B3F-DB68-4536-9932-7F5AAD92F28B}" presName="iconSpace" presStyleCnt="0"/>
      <dgm:spPr/>
    </dgm:pt>
    <dgm:pt modelId="{9F3BC1E0-6ACB-4108-A292-A2A7D3E76B4D}" type="pres">
      <dgm:prSet presAssocID="{ED9E9B3F-DB68-4536-9932-7F5AAD92F28B}" presName="parTx" presStyleLbl="revTx" presStyleIdx="4" presStyleCnt="6" custLinFactNeighborX="-4785" custLinFactNeighborY="-92758">
        <dgm:presLayoutVars>
          <dgm:chMax val="0"/>
          <dgm:chPref val="0"/>
        </dgm:presLayoutVars>
      </dgm:prSet>
      <dgm:spPr/>
    </dgm:pt>
    <dgm:pt modelId="{48EAF0B1-2370-4FE7-B759-673754976990}" type="pres">
      <dgm:prSet presAssocID="{ED9E9B3F-DB68-4536-9932-7F5AAD92F28B}" presName="txSpace" presStyleCnt="0"/>
      <dgm:spPr/>
    </dgm:pt>
    <dgm:pt modelId="{D3A25CEC-7128-41AB-9040-FE4EDD0907CC}" type="pres">
      <dgm:prSet presAssocID="{ED9E9B3F-DB68-4536-9932-7F5AAD92F28B}" presName="desTx" presStyleLbl="revTx" presStyleIdx="5" presStyleCnt="6" custScaleX="183904">
        <dgm:presLayoutVars/>
      </dgm:prSet>
      <dgm:spPr/>
    </dgm:pt>
  </dgm:ptLst>
  <dgm:cxnLst>
    <dgm:cxn modelId="{15D0A807-7C06-41D1-9F63-E0DB45FEA6FC}" srcId="{F3D639A2-FCD1-48CE-9F8F-93AC3EA6A5DB}" destId="{65893CFE-0B89-411D-8037-8AF80855F658}" srcOrd="0" destOrd="0" parTransId="{B819C5B1-D0FC-42ED-A5BD-3CE402C988D8}" sibTransId="{BBA94732-639C-4213-90F6-2199006A035F}"/>
    <dgm:cxn modelId="{9D52E10D-A467-4BA0-A231-10063450A7BA}" srcId="{ED9E9B3F-DB68-4536-9932-7F5AAD92F28B}" destId="{6A136CEB-1329-4D27-867B-F491B277291B}" srcOrd="0" destOrd="0" parTransId="{AC5BB085-F654-4C61-BD3F-D5CB3BF4B44D}" sibTransId="{14AD44FA-1E4A-423C-A33F-752387D9B97A}"/>
    <dgm:cxn modelId="{381C7812-0EEE-4C00-B0EE-E957BD491646}" type="presOf" srcId="{6A136CEB-1329-4D27-867B-F491B277291B}" destId="{D3A25CEC-7128-41AB-9040-FE4EDD0907CC}" srcOrd="0" destOrd="0" presId="urn:microsoft.com/office/officeart/2018/5/layout/CenteredIconLabelDescriptionList"/>
    <dgm:cxn modelId="{4AAB9914-B76A-4CE6-893B-20A65D67B61B}" type="presOf" srcId="{E5A4DCFF-7A65-4B6E-A489-6A29445A4AA4}" destId="{D3A25CEC-7128-41AB-9040-FE4EDD0907CC}" srcOrd="0" destOrd="2" presId="urn:microsoft.com/office/officeart/2018/5/layout/CenteredIconLabelDescriptionList"/>
    <dgm:cxn modelId="{BD071C15-7064-404C-96F9-96E0C1585495}" srcId="{F3D639A2-FCD1-48CE-9F8F-93AC3EA6A5DB}" destId="{C3B268EA-B1A7-4B66-824B-D3015A008D45}" srcOrd="1" destOrd="0" parTransId="{932C540A-6147-41F7-AC36-7CCCB99CECD4}" sibTransId="{49D14569-843E-4305-A8DB-7028763FB46E}"/>
    <dgm:cxn modelId="{1603E821-1A02-459B-A9EF-2884B2A66A99}" type="presOf" srcId="{7F2541E7-97EF-4F14-9293-634067FAB068}" destId="{AFC9DF98-E9C9-48EF-8748-D6DA4DD2BB9D}" srcOrd="0" destOrd="1" presId="urn:microsoft.com/office/officeart/2018/5/layout/CenteredIconLabelDescriptionList"/>
    <dgm:cxn modelId="{FC70AC22-1077-4BAA-B36F-7711876D62E9}" type="presOf" srcId="{222039E4-9BAD-4B0B-BCC7-3BCA6B7A9B9D}" destId="{AFC9DF98-E9C9-48EF-8748-D6DA4DD2BB9D}" srcOrd="0" destOrd="0" presId="urn:microsoft.com/office/officeart/2018/5/layout/CenteredIconLabelDescriptionList"/>
    <dgm:cxn modelId="{EA16B033-DB4B-4C16-8D1C-31573849300A}" srcId="{ED9E9B3F-DB68-4536-9932-7F5AAD92F28B}" destId="{993A2445-9EAE-4EAC-8D1F-A0E12F641174}" srcOrd="5" destOrd="0" parTransId="{D2CDC9AD-A6BC-4623-A82F-C046E9E2EB92}" sibTransId="{65779E4C-74EB-4811-B665-6478C6CB8B44}"/>
    <dgm:cxn modelId="{F5F1B936-881C-4DEC-8309-4D065CF5DA37}" type="presOf" srcId="{48C35F75-74F4-4E13-BAE3-1C0A67078883}" destId="{AFC9DF98-E9C9-48EF-8748-D6DA4DD2BB9D}" srcOrd="0" destOrd="4" presId="urn:microsoft.com/office/officeart/2018/5/layout/CenteredIconLabelDescriptionList"/>
    <dgm:cxn modelId="{37E2BB3C-6F5F-4AB4-B038-FFF63BAF7FB1}" srcId="{79F45D5C-44D9-4698-885C-02C79C4993C3}" destId="{9D13F865-6CA7-4149-A283-6D9A5A046C36}" srcOrd="3" destOrd="0" parTransId="{4B77434C-2A7B-4AEF-A42F-C9C62D2A3FE6}" sibTransId="{B143784C-7213-4346-BC2B-32C6FF01DD0F}"/>
    <dgm:cxn modelId="{3761EB41-1794-4E96-A581-9E682AA0CE51}" srcId="{ED9E9B3F-DB68-4536-9932-7F5AAD92F28B}" destId="{0FF5864F-BAA4-4041-A9ED-961196FD0A4B}" srcOrd="1" destOrd="0" parTransId="{1F2F574D-F0E4-4915-9DC2-A0597DEFD83B}" sibTransId="{6E615E46-1122-45A9-8060-6C46F22CCEE8}"/>
    <dgm:cxn modelId="{2F6F2468-2449-402D-9704-9942006C8756}" type="presOf" srcId="{F3D639A2-FCD1-48CE-9F8F-93AC3EA6A5DB}" destId="{E1826692-17BE-4F4A-A3D7-F52EE15EEFD1}" srcOrd="0" destOrd="0" presId="urn:microsoft.com/office/officeart/2018/5/layout/CenteredIconLabelDescriptionList"/>
    <dgm:cxn modelId="{5696BA6F-E827-4434-936E-6C3848BFB456}" type="presOf" srcId="{6A3F0FDD-2536-49B7-91C0-B983442E3AEE}" destId="{AFC9DF98-E9C9-48EF-8748-D6DA4DD2BB9D}" srcOrd="0" destOrd="2" presId="urn:microsoft.com/office/officeart/2018/5/layout/CenteredIconLabelDescriptionList"/>
    <dgm:cxn modelId="{EE9E8E73-25BA-4263-9242-45027B372BAF}" type="presOf" srcId="{79F45D5C-44D9-4698-885C-02C79C4993C3}" destId="{AE229788-F382-4062-8CED-1D2F8CDCB073}" srcOrd="0" destOrd="0" presId="urn:microsoft.com/office/officeart/2018/5/layout/CenteredIconLabelDescriptionList"/>
    <dgm:cxn modelId="{D9072157-EB1A-4ED5-85BF-8CB2FD495914}" srcId="{ED9E9B3F-DB68-4536-9932-7F5AAD92F28B}" destId="{EEA43995-5019-481A-8022-B7D31C5B9189}" srcOrd="3" destOrd="0" parTransId="{C65B16DE-8F13-4F5F-B58A-C0894968F886}" sibTransId="{68F7E10D-FC1A-46F2-B984-272531D89069}"/>
    <dgm:cxn modelId="{04766D77-217D-4268-9DB3-42C73B992DCD}" srcId="{79F45D5C-44D9-4698-885C-02C79C4993C3}" destId="{6A3F0FDD-2536-49B7-91C0-B983442E3AEE}" srcOrd="2" destOrd="0" parTransId="{F32E9487-DA5D-4768-9B92-0D8241920621}" sibTransId="{36DA6927-4175-4138-AEC1-17327A93BE53}"/>
    <dgm:cxn modelId="{3559FD77-B92B-44DE-8951-143074A6F390}" srcId="{79F45D5C-44D9-4698-885C-02C79C4993C3}" destId="{222039E4-9BAD-4B0B-BCC7-3BCA6B7A9B9D}" srcOrd="0" destOrd="0" parTransId="{6B7645AE-7E91-4645-A9BE-A146CFBED16B}" sibTransId="{8981A822-AD17-4A11-8ED7-10720131A559}"/>
    <dgm:cxn modelId="{55DDF97B-A5B9-4BA0-A245-219578017170}" type="presOf" srcId="{0FF5864F-BAA4-4041-A9ED-961196FD0A4B}" destId="{D3A25CEC-7128-41AB-9040-FE4EDD0907CC}" srcOrd="0" destOrd="1" presId="urn:microsoft.com/office/officeart/2018/5/layout/CenteredIconLabelDescriptionList"/>
    <dgm:cxn modelId="{52C52581-E925-4544-B5BA-DC97CDB13C6F}" type="presOf" srcId="{EEA43995-5019-481A-8022-B7D31C5B9189}" destId="{D3A25CEC-7128-41AB-9040-FE4EDD0907CC}" srcOrd="0" destOrd="3" presId="urn:microsoft.com/office/officeart/2018/5/layout/CenteredIconLabelDescriptionList"/>
    <dgm:cxn modelId="{527D378A-858F-46FC-B270-8B0183B6A23D}" srcId="{777F07E7-B2F6-4FFA-8389-5557C713A211}" destId="{79F45D5C-44D9-4698-885C-02C79C4993C3}" srcOrd="1" destOrd="0" parTransId="{8B617A0D-DEC0-4815-B262-9AA93377FB70}" sibTransId="{41C23966-3A7E-49BF-AD70-C7C936BACCFB}"/>
    <dgm:cxn modelId="{87E3D18D-86ED-4825-ACAB-DAB2057AB961}" type="presOf" srcId="{993A2445-9EAE-4EAC-8D1F-A0E12F641174}" destId="{D3A25CEC-7128-41AB-9040-FE4EDD0907CC}" srcOrd="0" destOrd="5" presId="urn:microsoft.com/office/officeart/2018/5/layout/CenteredIconLabelDescriptionList"/>
    <dgm:cxn modelId="{3FE84198-1F09-40BA-B21F-A632F79F2570}" type="presOf" srcId="{9D13F865-6CA7-4149-A283-6D9A5A046C36}" destId="{AFC9DF98-E9C9-48EF-8748-D6DA4DD2BB9D}" srcOrd="0" destOrd="3" presId="urn:microsoft.com/office/officeart/2018/5/layout/CenteredIconLabelDescriptionList"/>
    <dgm:cxn modelId="{414DE79D-A64F-4223-B85A-65EE44FA5B5F}" srcId="{777F07E7-B2F6-4FFA-8389-5557C713A211}" destId="{ED9E9B3F-DB68-4536-9932-7F5AAD92F28B}" srcOrd="2" destOrd="0" parTransId="{8AFD6E33-CADF-4AA4-A7C6-47C12E477D1D}" sibTransId="{1EF69340-D6B7-43DC-945E-B18386CD78EE}"/>
    <dgm:cxn modelId="{A757F4A5-E4C2-4DAA-9ACC-E61E7C5D7C6A}" type="presOf" srcId="{C3B268EA-B1A7-4B66-824B-D3015A008D45}" destId="{8E9DF156-5CA1-431C-B21F-FDF938C7D658}" srcOrd="0" destOrd="1" presId="urn:microsoft.com/office/officeart/2018/5/layout/CenteredIconLabelDescriptionList"/>
    <dgm:cxn modelId="{515EE5AD-4B89-4E85-979C-F530C7DC75A0}" type="presOf" srcId="{ED9E9B3F-DB68-4536-9932-7F5AAD92F28B}" destId="{9F3BC1E0-6ACB-4108-A292-A2A7D3E76B4D}" srcOrd="0" destOrd="0" presId="urn:microsoft.com/office/officeart/2018/5/layout/CenteredIconLabelDescriptionList"/>
    <dgm:cxn modelId="{BFD32AB2-FE32-4B55-B03E-7772191C815C}" type="presOf" srcId="{777F07E7-B2F6-4FFA-8389-5557C713A211}" destId="{27D5A1E8-10B0-4223-BD69-0C2AC23DB85B}" srcOrd="0" destOrd="0" presId="urn:microsoft.com/office/officeart/2018/5/layout/CenteredIconLabelDescriptionList"/>
    <dgm:cxn modelId="{AFD37DB3-228D-4579-B85C-76D4407A8605}" srcId="{ED9E9B3F-DB68-4536-9932-7F5AAD92F28B}" destId="{90CE3B99-893B-4389-9AAE-FAD3B8FDE010}" srcOrd="4" destOrd="0" parTransId="{8BE7C8E8-3E37-45B9-BA9C-A12742B88655}" sibTransId="{B2572D0B-9B86-4D28-B27F-9CEE96204212}"/>
    <dgm:cxn modelId="{F3CC41BB-C9B7-49FB-B1CA-4D35E71A7FFD}" type="presOf" srcId="{65893CFE-0B89-411D-8037-8AF80855F658}" destId="{8E9DF156-5CA1-431C-B21F-FDF938C7D658}" srcOrd="0" destOrd="0" presId="urn:microsoft.com/office/officeart/2018/5/layout/CenteredIconLabelDescriptionList"/>
    <dgm:cxn modelId="{6B63AAC2-C46A-4C22-8DB1-21782F7AEE97}" srcId="{ED9E9B3F-DB68-4536-9932-7F5AAD92F28B}" destId="{E5A4DCFF-7A65-4B6E-A489-6A29445A4AA4}" srcOrd="2" destOrd="0" parTransId="{C258CB92-B18C-4154-9BEE-A55D3A1ED88F}" sibTransId="{01A9D38E-A6FA-4BE7-96E4-896BD729A1CC}"/>
    <dgm:cxn modelId="{455AF2C8-5BD8-4C66-B41F-7677B91F4ED5}" srcId="{79F45D5C-44D9-4698-885C-02C79C4993C3}" destId="{7F2541E7-97EF-4F14-9293-634067FAB068}" srcOrd="1" destOrd="0" parTransId="{7728322D-4CB1-4853-BCEB-EAC1D2D8F7A7}" sibTransId="{3BAC1B65-D1AB-4B63-9519-43D9605EC26A}"/>
    <dgm:cxn modelId="{8A01C3DC-679D-4173-AB5E-A3FE33FB6B9B}" srcId="{777F07E7-B2F6-4FFA-8389-5557C713A211}" destId="{F3D639A2-FCD1-48CE-9F8F-93AC3EA6A5DB}" srcOrd="0" destOrd="0" parTransId="{45E1F2F8-1585-4F83-B76B-5F63F722860E}" sibTransId="{B5D422B0-A60B-4ADD-BB2D-8CDAB9330242}"/>
    <dgm:cxn modelId="{DDCF0DEE-F4D9-4B12-A5BE-C41A13689BC2}" srcId="{79F45D5C-44D9-4698-885C-02C79C4993C3}" destId="{48C35F75-74F4-4E13-BAE3-1C0A67078883}" srcOrd="4" destOrd="0" parTransId="{C5462349-3232-4761-9821-0383B3A406C9}" sibTransId="{E46BAD88-7BEB-43CE-8ED2-3CC9D5B3ABD0}"/>
    <dgm:cxn modelId="{B632AAFD-67B5-4DD0-AF6E-AAF6E53810B5}" type="presOf" srcId="{90CE3B99-893B-4389-9AAE-FAD3B8FDE010}" destId="{D3A25CEC-7128-41AB-9040-FE4EDD0907CC}" srcOrd="0" destOrd="4" presId="urn:microsoft.com/office/officeart/2018/5/layout/CenteredIconLabelDescriptionList"/>
    <dgm:cxn modelId="{4565A934-E284-4A2D-A45B-F00137BFBE69}" type="presParOf" srcId="{27D5A1E8-10B0-4223-BD69-0C2AC23DB85B}" destId="{9837C141-DB6A-4ACD-B057-4892C1DCEB29}" srcOrd="0" destOrd="0" presId="urn:microsoft.com/office/officeart/2018/5/layout/CenteredIconLabelDescriptionList"/>
    <dgm:cxn modelId="{4C810A5D-4065-4CA5-A603-89003985BEA5}" type="presParOf" srcId="{9837C141-DB6A-4ACD-B057-4892C1DCEB29}" destId="{05F51243-BA0F-455B-AAEC-99E750FA33E8}" srcOrd="0" destOrd="0" presId="urn:microsoft.com/office/officeart/2018/5/layout/CenteredIconLabelDescriptionList"/>
    <dgm:cxn modelId="{F7C6327C-3F29-4F82-ACFD-76BC31737AA7}" type="presParOf" srcId="{9837C141-DB6A-4ACD-B057-4892C1DCEB29}" destId="{719960FD-23EF-47D5-B4AE-E6992D1E892D}" srcOrd="1" destOrd="0" presId="urn:microsoft.com/office/officeart/2018/5/layout/CenteredIconLabelDescriptionList"/>
    <dgm:cxn modelId="{ABF61F45-27CB-4964-A00C-A3675E15F92F}" type="presParOf" srcId="{9837C141-DB6A-4ACD-B057-4892C1DCEB29}" destId="{E1826692-17BE-4F4A-A3D7-F52EE15EEFD1}" srcOrd="2" destOrd="0" presId="urn:microsoft.com/office/officeart/2018/5/layout/CenteredIconLabelDescriptionList"/>
    <dgm:cxn modelId="{FF9EDDE3-DE06-4F56-9896-A0BF572ED619}" type="presParOf" srcId="{9837C141-DB6A-4ACD-B057-4892C1DCEB29}" destId="{706B8C47-A5E6-4774-8706-9A3A8AAB04E7}" srcOrd="3" destOrd="0" presId="urn:microsoft.com/office/officeart/2018/5/layout/CenteredIconLabelDescriptionList"/>
    <dgm:cxn modelId="{7CA71F9B-BFB9-4535-9312-3E94C8FEC4DE}" type="presParOf" srcId="{9837C141-DB6A-4ACD-B057-4892C1DCEB29}" destId="{8E9DF156-5CA1-431C-B21F-FDF938C7D658}" srcOrd="4" destOrd="0" presId="urn:microsoft.com/office/officeart/2018/5/layout/CenteredIconLabelDescriptionList"/>
    <dgm:cxn modelId="{0EE9F05F-7295-4D24-A94A-B3D97AFECFB9}" type="presParOf" srcId="{27D5A1E8-10B0-4223-BD69-0C2AC23DB85B}" destId="{93A2D2F3-A224-4A4D-9450-7256DD543435}" srcOrd="1" destOrd="0" presId="urn:microsoft.com/office/officeart/2018/5/layout/CenteredIconLabelDescriptionList"/>
    <dgm:cxn modelId="{980A12CA-E0DF-43D4-A5E9-D3CFC584392F}" type="presParOf" srcId="{27D5A1E8-10B0-4223-BD69-0C2AC23DB85B}" destId="{E667EB2D-04C2-4C71-9722-C13F7651383F}" srcOrd="2" destOrd="0" presId="urn:microsoft.com/office/officeart/2018/5/layout/CenteredIconLabelDescriptionList"/>
    <dgm:cxn modelId="{F94E7536-AEAB-4B2C-99E3-B9471C667DE9}" type="presParOf" srcId="{E667EB2D-04C2-4C71-9722-C13F7651383F}" destId="{529D181F-26B9-48B2-8C4E-D385CDD1BB85}" srcOrd="0" destOrd="0" presId="urn:microsoft.com/office/officeart/2018/5/layout/CenteredIconLabelDescriptionList"/>
    <dgm:cxn modelId="{8FC8C629-0845-4FD3-B6EA-ACE7E7D26DF7}" type="presParOf" srcId="{E667EB2D-04C2-4C71-9722-C13F7651383F}" destId="{0A5D5292-FAB1-45ED-88CF-2FFC6642273A}" srcOrd="1" destOrd="0" presId="urn:microsoft.com/office/officeart/2018/5/layout/CenteredIconLabelDescriptionList"/>
    <dgm:cxn modelId="{9710D1F3-F79C-4983-B79B-2B62BB3E5BCB}" type="presParOf" srcId="{E667EB2D-04C2-4C71-9722-C13F7651383F}" destId="{AE229788-F382-4062-8CED-1D2F8CDCB073}" srcOrd="2" destOrd="0" presId="urn:microsoft.com/office/officeart/2018/5/layout/CenteredIconLabelDescriptionList"/>
    <dgm:cxn modelId="{A5501A9D-4363-4A86-BFC0-42DD4E719E26}" type="presParOf" srcId="{E667EB2D-04C2-4C71-9722-C13F7651383F}" destId="{861F8183-FCC3-45CA-986B-8A28E7B467CD}" srcOrd="3" destOrd="0" presId="urn:microsoft.com/office/officeart/2018/5/layout/CenteredIconLabelDescriptionList"/>
    <dgm:cxn modelId="{CFF6F0CC-838C-45CA-ABC1-13C6B1464EC5}" type="presParOf" srcId="{E667EB2D-04C2-4C71-9722-C13F7651383F}" destId="{AFC9DF98-E9C9-48EF-8748-D6DA4DD2BB9D}" srcOrd="4" destOrd="0" presId="urn:microsoft.com/office/officeart/2018/5/layout/CenteredIconLabelDescriptionList"/>
    <dgm:cxn modelId="{13EA0C5F-AD10-4092-8D59-C8B083F81FDD}" type="presParOf" srcId="{27D5A1E8-10B0-4223-BD69-0C2AC23DB85B}" destId="{7C97F2EB-6DBF-44D0-ABEF-6A04528647EF}" srcOrd="3" destOrd="0" presId="urn:microsoft.com/office/officeart/2018/5/layout/CenteredIconLabelDescriptionList"/>
    <dgm:cxn modelId="{E1D5367A-35E9-4BE9-9799-C58F4FFD3662}" type="presParOf" srcId="{27D5A1E8-10B0-4223-BD69-0C2AC23DB85B}" destId="{DEA8D705-2822-45FE-A84B-BDED0FDC3367}" srcOrd="4" destOrd="0" presId="urn:microsoft.com/office/officeart/2018/5/layout/CenteredIconLabelDescriptionList"/>
    <dgm:cxn modelId="{2557F018-6457-4279-90F8-03F0767CB47D}" type="presParOf" srcId="{DEA8D705-2822-45FE-A84B-BDED0FDC3367}" destId="{38A22CDC-6998-4CDE-90B4-E344B6BDB963}" srcOrd="0" destOrd="0" presId="urn:microsoft.com/office/officeart/2018/5/layout/CenteredIconLabelDescriptionList"/>
    <dgm:cxn modelId="{4E963541-01D2-4624-A9E4-BD42672831E6}" type="presParOf" srcId="{DEA8D705-2822-45FE-A84B-BDED0FDC3367}" destId="{938DC0F0-14D6-442B-89FE-5BC5F6D5F070}" srcOrd="1" destOrd="0" presId="urn:microsoft.com/office/officeart/2018/5/layout/CenteredIconLabelDescriptionList"/>
    <dgm:cxn modelId="{C93976DF-F692-457E-AE53-0CD774A1FF7D}" type="presParOf" srcId="{DEA8D705-2822-45FE-A84B-BDED0FDC3367}" destId="{9F3BC1E0-6ACB-4108-A292-A2A7D3E76B4D}" srcOrd="2" destOrd="0" presId="urn:microsoft.com/office/officeart/2018/5/layout/CenteredIconLabelDescriptionList"/>
    <dgm:cxn modelId="{73AF1AC6-6151-45D7-B9B9-EC6E41A705A9}" type="presParOf" srcId="{DEA8D705-2822-45FE-A84B-BDED0FDC3367}" destId="{48EAF0B1-2370-4FE7-B759-673754976990}" srcOrd="3" destOrd="0" presId="urn:microsoft.com/office/officeart/2018/5/layout/CenteredIconLabelDescriptionList"/>
    <dgm:cxn modelId="{91C1F540-A14F-4FE5-969F-BFEC2F829E6D}" type="presParOf" srcId="{DEA8D705-2822-45FE-A84B-BDED0FDC3367}" destId="{D3A25CEC-7128-41AB-9040-FE4EDD0907CC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9598BF-ECD6-4AEA-99AA-F70D1E95FD9D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7FF37633-A33A-4CF0-99D5-D1DC85EADC05}">
      <dgm:prSet custT="1"/>
      <dgm:spPr/>
      <dgm:t>
        <a:bodyPr/>
        <a:lstStyle/>
        <a:p>
          <a:pPr rtl="0">
            <a:spcAft>
              <a:spcPct val="35000"/>
            </a:spcAft>
          </a:pPr>
          <a:r>
            <a:rPr lang="de-DE" sz="1400" b="1" dirty="0"/>
            <a:t>Planungskostenvereinbarung </a:t>
          </a:r>
          <a:r>
            <a:rPr lang="de-DE" sz="1400" dirty="0"/>
            <a:t>(</a:t>
          </a:r>
          <a:r>
            <a:rPr lang="de-DE" sz="1400" dirty="0" err="1"/>
            <a:t>Lph</a:t>
          </a:r>
          <a:r>
            <a:rPr lang="de-DE" sz="1400" dirty="0"/>
            <a:t>. 1-2) Anteile </a:t>
          </a:r>
          <a:r>
            <a:rPr lang="de-DE" sz="1400" dirty="0">
              <a:solidFill>
                <a:srgbClr val="92D050"/>
              </a:solidFill>
            </a:rPr>
            <a:t>geschätzte</a:t>
          </a:r>
          <a:r>
            <a:rPr lang="de-DE" sz="1400" dirty="0"/>
            <a:t> Flächen</a:t>
          </a:r>
        </a:p>
        <a:p>
          <a:pPr rtl="0">
            <a:spcAft>
              <a:spcPts val="0"/>
            </a:spcAft>
          </a:pPr>
          <a:r>
            <a:rPr lang="de-DE" sz="1400" dirty="0"/>
            <a:t>a.	Gesamtprojektleitung und Controlling</a:t>
          </a:r>
        </a:p>
        <a:p>
          <a:pPr>
            <a:spcAft>
              <a:spcPts val="0"/>
            </a:spcAft>
          </a:pPr>
          <a:r>
            <a:rPr lang="de-DE" sz="1400" dirty="0"/>
            <a:t>b.	externen Planungsleistungen </a:t>
          </a:r>
          <a:r>
            <a:rPr lang="de-DE" sz="1400" dirty="0" err="1"/>
            <a:t>Lph</a:t>
          </a:r>
          <a:r>
            <a:rPr lang="de-DE" sz="1400" dirty="0"/>
            <a:t>. 1 und 2 HOAI</a:t>
          </a:r>
        </a:p>
        <a:p>
          <a:pPr>
            <a:spcAft>
              <a:spcPts val="0"/>
            </a:spcAft>
          </a:pPr>
          <a:r>
            <a:rPr lang="de-DE" sz="1400" dirty="0"/>
            <a:t>c.	Vermessungsleistungen</a:t>
          </a:r>
        </a:p>
        <a:p>
          <a:pPr>
            <a:spcAft>
              <a:spcPts val="0"/>
            </a:spcAft>
          </a:pPr>
          <a:r>
            <a:rPr lang="de-DE" sz="1400" dirty="0"/>
            <a:t>e.	Baugrund- und Kampfmitteluntersuchungen</a:t>
          </a:r>
        </a:p>
        <a:p>
          <a:pPr>
            <a:spcAft>
              <a:spcPts val="0"/>
            </a:spcAft>
          </a:pPr>
          <a:r>
            <a:rPr lang="de-DE" sz="1400" dirty="0"/>
            <a:t>f.	Öffentlichkeitsarbeit und Bürgerinformation</a:t>
          </a:r>
        </a:p>
        <a:p>
          <a:pPr>
            <a:spcAft>
              <a:spcPts val="0"/>
            </a:spcAft>
          </a:pPr>
          <a:r>
            <a:rPr lang="de-DE" sz="1400" dirty="0"/>
            <a:t>g.	Verkehrstechnische Untersuchung</a:t>
          </a:r>
        </a:p>
      </dgm:t>
    </dgm:pt>
    <dgm:pt modelId="{601A3C51-7D1E-481C-8FA1-336BC66DEF89}" type="parTrans" cxnId="{8B811197-437E-41D0-A0CF-A8EA90430BE8}">
      <dgm:prSet/>
      <dgm:spPr/>
      <dgm:t>
        <a:bodyPr/>
        <a:lstStyle/>
        <a:p>
          <a:endParaRPr lang="de-DE"/>
        </a:p>
      </dgm:t>
    </dgm:pt>
    <dgm:pt modelId="{1DB7FD17-E8DB-4744-868C-B00C6CE28513}" type="sibTrans" cxnId="{8B811197-437E-41D0-A0CF-A8EA90430BE8}">
      <dgm:prSet/>
      <dgm:spPr>
        <a:solidFill>
          <a:schemeClr val="accent6">
            <a:lumMod val="75000"/>
            <a:alpha val="90000"/>
          </a:schemeClr>
        </a:solidFill>
      </dgm:spPr>
      <dgm:t>
        <a:bodyPr/>
        <a:lstStyle/>
        <a:p>
          <a:endParaRPr lang="de-DE"/>
        </a:p>
      </dgm:t>
    </dgm:pt>
    <dgm:pt modelId="{E82EC9A5-3F0E-49F7-9325-26075781219F}">
      <dgm:prSet custT="1"/>
      <dgm:spPr/>
      <dgm:t>
        <a:bodyPr/>
        <a:lstStyle/>
        <a:p>
          <a:pPr rtl="0"/>
          <a:r>
            <a:rPr lang="de-DE" sz="1400" b="1" dirty="0"/>
            <a:t>Planungskostenvereinbarung</a:t>
          </a:r>
          <a:r>
            <a:rPr lang="de-DE" sz="1300" dirty="0"/>
            <a:t> (</a:t>
          </a:r>
          <a:r>
            <a:rPr lang="de-DE" sz="1400" dirty="0" err="1"/>
            <a:t>Lph</a:t>
          </a:r>
          <a:r>
            <a:rPr lang="de-DE" sz="1400" dirty="0"/>
            <a:t>. 3-4) Anteile </a:t>
          </a:r>
          <a:r>
            <a:rPr lang="de-DE" sz="1400" dirty="0">
              <a:solidFill>
                <a:schemeClr val="accent6">
                  <a:lumMod val="60000"/>
                  <a:lumOff val="40000"/>
                </a:schemeClr>
              </a:solidFill>
            </a:rPr>
            <a:t>beplante</a:t>
          </a:r>
          <a:r>
            <a:rPr lang="de-DE" sz="1400" dirty="0"/>
            <a:t> Flächen</a:t>
          </a:r>
        </a:p>
        <a:p>
          <a:pPr rtl="0"/>
          <a:r>
            <a:rPr lang="de-DE" sz="1300" dirty="0"/>
            <a:t>….	</a:t>
          </a:r>
          <a:r>
            <a:rPr lang="de-DE" sz="1400" dirty="0"/>
            <a:t>Kosten wie in </a:t>
          </a:r>
          <a:r>
            <a:rPr lang="de-DE" sz="1400" dirty="0" err="1"/>
            <a:t>Lph</a:t>
          </a:r>
          <a:r>
            <a:rPr lang="de-DE" sz="1400" dirty="0"/>
            <a:t>. 1-2, dazu:</a:t>
          </a:r>
          <a:br>
            <a:rPr lang="de-DE" sz="1400" dirty="0"/>
          </a:br>
          <a:r>
            <a:rPr lang="de-DE" sz="1400" dirty="0"/>
            <a:t>h. 	</a:t>
          </a:r>
          <a:r>
            <a:rPr lang="de-DE" sz="1400" dirty="0">
              <a:solidFill>
                <a:schemeClr val="bg1"/>
              </a:solidFill>
            </a:rPr>
            <a:t>Externe Projetsteuerung</a:t>
          </a:r>
          <a:br>
            <a:rPr lang="de-DE" sz="1400" dirty="0"/>
          </a:br>
          <a:r>
            <a:rPr lang="de-DE" sz="1400" dirty="0"/>
            <a:t>i. 	</a:t>
          </a:r>
          <a:r>
            <a:rPr lang="de-DE" sz="1400" dirty="0">
              <a:solidFill>
                <a:schemeClr val="bg1"/>
              </a:solidFill>
            </a:rPr>
            <a:t>Baurechtsverfahren (Planrechtsverfahren)</a:t>
          </a:r>
          <a:br>
            <a:rPr lang="de-DE" sz="1400" dirty="0">
              <a:solidFill>
                <a:schemeClr val="bg1"/>
              </a:solidFill>
            </a:rPr>
          </a:br>
          <a:r>
            <a:rPr lang="de-DE" sz="1400" dirty="0">
              <a:solidFill>
                <a:schemeClr val="bg1"/>
              </a:solidFill>
            </a:rPr>
            <a:t>j. 	Planung Lichtsignalanlagen</a:t>
          </a:r>
        </a:p>
      </dgm:t>
    </dgm:pt>
    <dgm:pt modelId="{AAF42BAD-7878-4B2A-B537-80BDAB70828C}" type="parTrans" cxnId="{39B53308-341E-48C2-8251-07A217D9CCA0}">
      <dgm:prSet/>
      <dgm:spPr/>
      <dgm:t>
        <a:bodyPr/>
        <a:lstStyle/>
        <a:p>
          <a:endParaRPr lang="de-DE"/>
        </a:p>
      </dgm:t>
    </dgm:pt>
    <dgm:pt modelId="{101CA659-D4A1-4896-94B9-B64EE0673A6F}" type="sibTrans" cxnId="{39B53308-341E-48C2-8251-07A217D9CCA0}">
      <dgm:prSet/>
      <dgm:spPr>
        <a:solidFill>
          <a:schemeClr val="accent6">
            <a:lumMod val="75000"/>
            <a:alpha val="90000"/>
          </a:schemeClr>
        </a:solidFill>
      </dgm:spPr>
      <dgm:t>
        <a:bodyPr/>
        <a:lstStyle/>
        <a:p>
          <a:endParaRPr lang="de-DE"/>
        </a:p>
      </dgm:t>
    </dgm:pt>
    <dgm:pt modelId="{FF7AF25E-90B6-4611-BE56-38291820331B}">
      <dgm:prSet custT="1"/>
      <dgm:spPr/>
      <dgm:t>
        <a:bodyPr/>
        <a:lstStyle/>
        <a:p>
          <a:pPr rtl="0"/>
          <a:r>
            <a:rPr lang="de-DE" sz="1400" b="1" dirty="0"/>
            <a:t>Baudurchführungsvereinbarung</a:t>
          </a:r>
          <a:r>
            <a:rPr lang="de-DE" sz="1400" dirty="0"/>
            <a:t> (inkl. Planung ab </a:t>
          </a:r>
          <a:r>
            <a:rPr lang="de-DE" sz="1400" dirty="0" err="1"/>
            <a:t>Lph</a:t>
          </a:r>
          <a:r>
            <a:rPr lang="de-DE" sz="1400" dirty="0"/>
            <a:t>. 5): </a:t>
          </a:r>
        </a:p>
        <a:p>
          <a:pPr rtl="0"/>
          <a:r>
            <a:rPr lang="de-DE" sz="1400" dirty="0"/>
            <a:t>- BOL / </a:t>
          </a:r>
          <a:r>
            <a:rPr lang="de-DE" sz="1400" dirty="0" err="1"/>
            <a:t>SiGeKo</a:t>
          </a:r>
          <a:r>
            <a:rPr lang="de-DE" sz="1400" dirty="0"/>
            <a:t> / Fachgutachten</a:t>
          </a:r>
          <a:br>
            <a:rPr lang="de-DE" sz="1400" dirty="0"/>
          </a:br>
          <a:r>
            <a:rPr lang="de-DE" sz="1400" dirty="0"/>
            <a:t>- BE-Flächen und Verkehrssicherung</a:t>
          </a:r>
          <a:br>
            <a:rPr lang="de-DE" sz="1400" dirty="0"/>
          </a:br>
          <a:r>
            <a:rPr lang="de-DE" sz="1400" dirty="0"/>
            <a:t>- Provisorien zur Aufrechterhaltung des Verkehrs / Umleitungen</a:t>
          </a:r>
        </a:p>
        <a:p>
          <a:pPr rtl="0"/>
          <a:r>
            <a:rPr lang="de-DE" sz="1400" dirty="0"/>
            <a:t>- Aufteilung LSA nach Armen oder </a:t>
          </a:r>
          <a:r>
            <a:rPr lang="de-DE" sz="1400"/>
            <a:t>kreuzenden Verkehrsströmen</a:t>
          </a:r>
          <a:endParaRPr lang="de-DE" sz="1400" dirty="0"/>
        </a:p>
      </dgm:t>
    </dgm:pt>
    <dgm:pt modelId="{F28C24FB-9E5B-4AF6-AE40-FAB4A56071B3}" type="parTrans" cxnId="{22AFD277-F925-49C7-BBA3-0CB2A1EA5467}">
      <dgm:prSet/>
      <dgm:spPr/>
      <dgm:t>
        <a:bodyPr/>
        <a:lstStyle/>
        <a:p>
          <a:endParaRPr lang="de-DE"/>
        </a:p>
      </dgm:t>
    </dgm:pt>
    <dgm:pt modelId="{88108FDD-B85A-46C6-BEE6-8A51E59F628B}" type="sibTrans" cxnId="{22AFD277-F925-49C7-BBA3-0CB2A1EA5467}">
      <dgm:prSet/>
      <dgm:spPr/>
      <dgm:t>
        <a:bodyPr/>
        <a:lstStyle/>
        <a:p>
          <a:endParaRPr lang="de-DE"/>
        </a:p>
      </dgm:t>
    </dgm:pt>
    <dgm:pt modelId="{08BD7AE6-DAE3-46ED-9EE4-75733DDBBC61}" type="pres">
      <dgm:prSet presAssocID="{989598BF-ECD6-4AEA-99AA-F70D1E95FD9D}" presName="outerComposite" presStyleCnt="0">
        <dgm:presLayoutVars>
          <dgm:chMax val="5"/>
          <dgm:dir/>
          <dgm:resizeHandles val="exact"/>
        </dgm:presLayoutVars>
      </dgm:prSet>
      <dgm:spPr/>
    </dgm:pt>
    <dgm:pt modelId="{C90D6049-A5D0-4E98-8840-F35DE84F99F9}" type="pres">
      <dgm:prSet presAssocID="{989598BF-ECD6-4AEA-99AA-F70D1E95FD9D}" presName="dummyMaxCanvas" presStyleCnt="0">
        <dgm:presLayoutVars/>
      </dgm:prSet>
      <dgm:spPr/>
    </dgm:pt>
    <dgm:pt modelId="{D3094EFC-6BF5-4645-B2FD-619706982637}" type="pres">
      <dgm:prSet presAssocID="{989598BF-ECD6-4AEA-99AA-F70D1E95FD9D}" presName="ThreeNodes_1" presStyleLbl="node1" presStyleIdx="0" presStyleCnt="3" custScaleY="113876">
        <dgm:presLayoutVars>
          <dgm:bulletEnabled val="1"/>
        </dgm:presLayoutVars>
      </dgm:prSet>
      <dgm:spPr/>
    </dgm:pt>
    <dgm:pt modelId="{64E101F4-9C54-4113-9251-D13B7E9E0878}" type="pres">
      <dgm:prSet presAssocID="{989598BF-ECD6-4AEA-99AA-F70D1E95FD9D}" presName="ThreeNodes_2" presStyleLbl="node1" presStyleIdx="1" presStyleCnt="3" custLinFactNeighborY="1974">
        <dgm:presLayoutVars>
          <dgm:bulletEnabled val="1"/>
        </dgm:presLayoutVars>
      </dgm:prSet>
      <dgm:spPr/>
    </dgm:pt>
    <dgm:pt modelId="{550FD5C8-8DA8-4131-8D55-80081B2A378D}" type="pres">
      <dgm:prSet presAssocID="{989598BF-ECD6-4AEA-99AA-F70D1E95FD9D}" presName="ThreeNodes_3" presStyleLbl="node1" presStyleIdx="2" presStyleCnt="3">
        <dgm:presLayoutVars>
          <dgm:bulletEnabled val="1"/>
        </dgm:presLayoutVars>
      </dgm:prSet>
      <dgm:spPr/>
    </dgm:pt>
    <dgm:pt modelId="{1D5E9B5D-2C9E-4374-BF4E-870F887B3D6E}" type="pres">
      <dgm:prSet presAssocID="{989598BF-ECD6-4AEA-99AA-F70D1E95FD9D}" presName="ThreeConn_1-2" presStyleLbl="fgAccFollowNode1" presStyleIdx="0" presStyleCnt="2">
        <dgm:presLayoutVars>
          <dgm:bulletEnabled val="1"/>
        </dgm:presLayoutVars>
      </dgm:prSet>
      <dgm:spPr/>
    </dgm:pt>
    <dgm:pt modelId="{F1CF2B4A-2ABA-4B13-A6FD-5F141D74E33F}" type="pres">
      <dgm:prSet presAssocID="{989598BF-ECD6-4AEA-99AA-F70D1E95FD9D}" presName="ThreeConn_2-3" presStyleLbl="fgAccFollowNode1" presStyleIdx="1" presStyleCnt="2">
        <dgm:presLayoutVars>
          <dgm:bulletEnabled val="1"/>
        </dgm:presLayoutVars>
      </dgm:prSet>
      <dgm:spPr/>
    </dgm:pt>
    <dgm:pt modelId="{16FC88A9-B353-4DED-AF81-ED3C46952132}" type="pres">
      <dgm:prSet presAssocID="{989598BF-ECD6-4AEA-99AA-F70D1E95FD9D}" presName="ThreeNodes_1_text" presStyleLbl="node1" presStyleIdx="2" presStyleCnt="3">
        <dgm:presLayoutVars>
          <dgm:bulletEnabled val="1"/>
        </dgm:presLayoutVars>
      </dgm:prSet>
      <dgm:spPr/>
    </dgm:pt>
    <dgm:pt modelId="{F1746CDB-CB5C-4712-98A0-867076446767}" type="pres">
      <dgm:prSet presAssocID="{989598BF-ECD6-4AEA-99AA-F70D1E95FD9D}" presName="ThreeNodes_2_text" presStyleLbl="node1" presStyleIdx="2" presStyleCnt="3">
        <dgm:presLayoutVars>
          <dgm:bulletEnabled val="1"/>
        </dgm:presLayoutVars>
      </dgm:prSet>
      <dgm:spPr/>
    </dgm:pt>
    <dgm:pt modelId="{ABBD76A4-B460-48CC-9881-677840FB0EBD}" type="pres">
      <dgm:prSet presAssocID="{989598BF-ECD6-4AEA-99AA-F70D1E95FD9D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39B53308-341E-48C2-8251-07A217D9CCA0}" srcId="{989598BF-ECD6-4AEA-99AA-F70D1E95FD9D}" destId="{E82EC9A5-3F0E-49F7-9325-26075781219F}" srcOrd="1" destOrd="0" parTransId="{AAF42BAD-7878-4B2A-B537-80BDAB70828C}" sibTransId="{101CA659-D4A1-4896-94B9-B64EE0673A6F}"/>
    <dgm:cxn modelId="{0F5F9B2A-2837-4949-94F5-C349C2CFA2DB}" type="presOf" srcId="{1DB7FD17-E8DB-4744-868C-B00C6CE28513}" destId="{1D5E9B5D-2C9E-4374-BF4E-870F887B3D6E}" srcOrd="0" destOrd="0" presId="urn:microsoft.com/office/officeart/2005/8/layout/vProcess5"/>
    <dgm:cxn modelId="{1B16E743-BC9E-4A8A-AA5F-9F1297B0C70D}" type="presOf" srcId="{7FF37633-A33A-4CF0-99D5-D1DC85EADC05}" destId="{D3094EFC-6BF5-4645-B2FD-619706982637}" srcOrd="0" destOrd="0" presId="urn:microsoft.com/office/officeart/2005/8/layout/vProcess5"/>
    <dgm:cxn modelId="{D6366A4C-E3FD-4C62-A3B3-61B6A7AB7DC2}" type="presOf" srcId="{FF7AF25E-90B6-4611-BE56-38291820331B}" destId="{550FD5C8-8DA8-4131-8D55-80081B2A378D}" srcOrd="0" destOrd="0" presId="urn:microsoft.com/office/officeart/2005/8/layout/vProcess5"/>
    <dgm:cxn modelId="{22AFD277-F925-49C7-BBA3-0CB2A1EA5467}" srcId="{989598BF-ECD6-4AEA-99AA-F70D1E95FD9D}" destId="{FF7AF25E-90B6-4611-BE56-38291820331B}" srcOrd="2" destOrd="0" parTransId="{F28C24FB-9E5B-4AF6-AE40-FAB4A56071B3}" sibTransId="{88108FDD-B85A-46C6-BEE6-8A51E59F628B}"/>
    <dgm:cxn modelId="{F2C38879-83EA-444E-A232-707C6B8ED19E}" type="presOf" srcId="{989598BF-ECD6-4AEA-99AA-F70D1E95FD9D}" destId="{08BD7AE6-DAE3-46ED-9EE4-75733DDBBC61}" srcOrd="0" destOrd="0" presId="urn:microsoft.com/office/officeart/2005/8/layout/vProcess5"/>
    <dgm:cxn modelId="{DE29F27B-CBA0-477B-9BE5-8413C323A02D}" type="presOf" srcId="{7FF37633-A33A-4CF0-99D5-D1DC85EADC05}" destId="{16FC88A9-B353-4DED-AF81-ED3C46952132}" srcOrd="1" destOrd="0" presId="urn:microsoft.com/office/officeart/2005/8/layout/vProcess5"/>
    <dgm:cxn modelId="{7F6EE781-D5DF-4D4E-9393-E82D302C63F2}" type="presOf" srcId="{E82EC9A5-3F0E-49F7-9325-26075781219F}" destId="{F1746CDB-CB5C-4712-98A0-867076446767}" srcOrd="1" destOrd="0" presId="urn:microsoft.com/office/officeart/2005/8/layout/vProcess5"/>
    <dgm:cxn modelId="{8B811197-437E-41D0-A0CF-A8EA90430BE8}" srcId="{989598BF-ECD6-4AEA-99AA-F70D1E95FD9D}" destId="{7FF37633-A33A-4CF0-99D5-D1DC85EADC05}" srcOrd="0" destOrd="0" parTransId="{601A3C51-7D1E-481C-8FA1-336BC66DEF89}" sibTransId="{1DB7FD17-E8DB-4744-868C-B00C6CE28513}"/>
    <dgm:cxn modelId="{0BC854A1-02AF-4FFD-8D70-9FB045F91026}" type="presOf" srcId="{FF7AF25E-90B6-4611-BE56-38291820331B}" destId="{ABBD76A4-B460-48CC-9881-677840FB0EBD}" srcOrd="1" destOrd="0" presId="urn:microsoft.com/office/officeart/2005/8/layout/vProcess5"/>
    <dgm:cxn modelId="{7876DEE7-4B8F-44EE-9CF3-FF2AEC6481F7}" type="presOf" srcId="{E82EC9A5-3F0E-49F7-9325-26075781219F}" destId="{64E101F4-9C54-4113-9251-D13B7E9E0878}" srcOrd="0" destOrd="0" presId="urn:microsoft.com/office/officeart/2005/8/layout/vProcess5"/>
    <dgm:cxn modelId="{CEB54DEA-F78E-4A35-A717-E21D8B9CC89B}" type="presOf" srcId="{101CA659-D4A1-4896-94B9-B64EE0673A6F}" destId="{F1CF2B4A-2ABA-4B13-A6FD-5F141D74E33F}" srcOrd="0" destOrd="0" presId="urn:microsoft.com/office/officeart/2005/8/layout/vProcess5"/>
    <dgm:cxn modelId="{F74ED9BC-9F8E-4BB3-AD8B-78CF7D1A5BA9}" type="presParOf" srcId="{08BD7AE6-DAE3-46ED-9EE4-75733DDBBC61}" destId="{C90D6049-A5D0-4E98-8840-F35DE84F99F9}" srcOrd="0" destOrd="0" presId="urn:microsoft.com/office/officeart/2005/8/layout/vProcess5"/>
    <dgm:cxn modelId="{914F7CD0-3705-490B-B5AC-AE06520E705F}" type="presParOf" srcId="{08BD7AE6-DAE3-46ED-9EE4-75733DDBBC61}" destId="{D3094EFC-6BF5-4645-B2FD-619706982637}" srcOrd="1" destOrd="0" presId="urn:microsoft.com/office/officeart/2005/8/layout/vProcess5"/>
    <dgm:cxn modelId="{83122FB9-4E9A-446F-B83C-097F8DBC58FA}" type="presParOf" srcId="{08BD7AE6-DAE3-46ED-9EE4-75733DDBBC61}" destId="{64E101F4-9C54-4113-9251-D13B7E9E0878}" srcOrd="2" destOrd="0" presId="urn:microsoft.com/office/officeart/2005/8/layout/vProcess5"/>
    <dgm:cxn modelId="{63E3ECE5-6083-472C-9835-3C34AAC0638E}" type="presParOf" srcId="{08BD7AE6-DAE3-46ED-9EE4-75733DDBBC61}" destId="{550FD5C8-8DA8-4131-8D55-80081B2A378D}" srcOrd="3" destOrd="0" presId="urn:microsoft.com/office/officeart/2005/8/layout/vProcess5"/>
    <dgm:cxn modelId="{EF924709-3141-4149-A9A5-885751BA0D49}" type="presParOf" srcId="{08BD7AE6-DAE3-46ED-9EE4-75733DDBBC61}" destId="{1D5E9B5D-2C9E-4374-BF4E-870F887B3D6E}" srcOrd="4" destOrd="0" presId="urn:microsoft.com/office/officeart/2005/8/layout/vProcess5"/>
    <dgm:cxn modelId="{66E28ED8-1ADE-4535-921D-A6309F0FDCC3}" type="presParOf" srcId="{08BD7AE6-DAE3-46ED-9EE4-75733DDBBC61}" destId="{F1CF2B4A-2ABA-4B13-A6FD-5F141D74E33F}" srcOrd="5" destOrd="0" presId="urn:microsoft.com/office/officeart/2005/8/layout/vProcess5"/>
    <dgm:cxn modelId="{B6CF3C59-E90A-4DB0-BA8D-EC1E223267CA}" type="presParOf" srcId="{08BD7AE6-DAE3-46ED-9EE4-75733DDBBC61}" destId="{16FC88A9-B353-4DED-AF81-ED3C46952132}" srcOrd="6" destOrd="0" presId="urn:microsoft.com/office/officeart/2005/8/layout/vProcess5"/>
    <dgm:cxn modelId="{71774DDA-FD01-470C-8D48-3646E7C0F701}" type="presParOf" srcId="{08BD7AE6-DAE3-46ED-9EE4-75733DDBBC61}" destId="{F1746CDB-CB5C-4712-98A0-867076446767}" srcOrd="7" destOrd="0" presId="urn:microsoft.com/office/officeart/2005/8/layout/vProcess5"/>
    <dgm:cxn modelId="{4195EB38-31CF-4B56-9B54-1037568C8FE4}" type="presParOf" srcId="{08BD7AE6-DAE3-46ED-9EE4-75733DDBBC61}" destId="{ABBD76A4-B460-48CC-9881-677840FB0EB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1ACF3E-A79C-449F-AB19-CBF8EE11FC2C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2F411E3-00D9-43E0-9D54-0E70DC17B60D}">
      <dgm:prSet/>
      <dgm:spPr>
        <a:solidFill>
          <a:srgbClr val="00682F"/>
        </a:solidFill>
      </dgm:spPr>
      <dgm:t>
        <a:bodyPr/>
        <a:lstStyle/>
        <a:p>
          <a:pPr algn="l"/>
          <a:r>
            <a:rPr lang="de-DE" dirty="0"/>
            <a:t>Komplexe Projekte erfordern frühzeitige und gute Organisation:</a:t>
          </a:r>
        </a:p>
      </dgm:t>
    </dgm:pt>
    <dgm:pt modelId="{B2610578-6362-4518-9A55-1717E415B965}" type="parTrans" cxnId="{D6273CDB-CF9E-4271-8482-F783E938CB63}">
      <dgm:prSet/>
      <dgm:spPr/>
      <dgm:t>
        <a:bodyPr/>
        <a:lstStyle/>
        <a:p>
          <a:endParaRPr lang="de-DE"/>
        </a:p>
      </dgm:t>
    </dgm:pt>
    <dgm:pt modelId="{9CD32A3C-EC2C-40D3-8DBE-C2E5D5ACF656}" type="sibTrans" cxnId="{D6273CDB-CF9E-4271-8482-F783E938CB63}">
      <dgm:prSet/>
      <dgm:spPr/>
      <dgm:t>
        <a:bodyPr/>
        <a:lstStyle/>
        <a:p>
          <a:endParaRPr lang="de-DE"/>
        </a:p>
      </dgm:t>
    </dgm:pt>
    <dgm:pt modelId="{96BE04D7-7318-469D-B631-ECCD7E8DAD61}">
      <dgm:prSet custT="1"/>
      <dgm:spPr/>
      <dgm:t>
        <a:bodyPr/>
        <a:lstStyle/>
        <a:p>
          <a:pPr>
            <a:lnSpc>
              <a:spcPct val="114000"/>
            </a:lnSpc>
            <a:spcBef>
              <a:spcPts val="600"/>
            </a:spcBef>
            <a:spcAft>
              <a:spcPts val="600"/>
            </a:spcAft>
            <a:buFont typeface="Wingdings" panose="05000000000000000000" pitchFamily="2" charset="2"/>
            <a:buChar char="Ø"/>
          </a:pPr>
          <a:r>
            <a:rPr lang="de-DE" sz="2000" dirty="0"/>
            <a:t>Projektorganisation nach Projektmanagement (PM)</a:t>
          </a:r>
          <a:br>
            <a:rPr lang="de-DE" sz="2000" dirty="0"/>
          </a:br>
          <a:r>
            <a:rPr lang="de-DE" sz="2000" dirty="0"/>
            <a:t>Klare Definition von Teilprojekten / Arbeitsaufträgen (Projektstrukturplan)</a:t>
          </a:r>
        </a:p>
      </dgm:t>
    </dgm:pt>
    <dgm:pt modelId="{61860477-C128-4ED9-A642-6D74E11F019F}" type="parTrans" cxnId="{803C8C10-BF88-47F8-A1E1-7E22B8049E0F}">
      <dgm:prSet/>
      <dgm:spPr/>
      <dgm:t>
        <a:bodyPr/>
        <a:lstStyle/>
        <a:p>
          <a:endParaRPr lang="de-DE"/>
        </a:p>
      </dgm:t>
    </dgm:pt>
    <dgm:pt modelId="{3B7A35E1-2A5D-4159-A6B1-C0C4729EA261}" type="sibTrans" cxnId="{803C8C10-BF88-47F8-A1E1-7E22B8049E0F}">
      <dgm:prSet/>
      <dgm:spPr/>
      <dgm:t>
        <a:bodyPr/>
        <a:lstStyle/>
        <a:p>
          <a:endParaRPr lang="de-DE"/>
        </a:p>
      </dgm:t>
    </dgm:pt>
    <dgm:pt modelId="{9340AC66-5492-402A-B231-1D5591396741}">
      <dgm:prSet custT="1"/>
      <dgm:spPr/>
      <dgm:t>
        <a:bodyPr/>
        <a:lstStyle/>
        <a:p>
          <a:pPr>
            <a:lnSpc>
              <a:spcPct val="114000"/>
            </a:lnSpc>
            <a:spcBef>
              <a:spcPts val="600"/>
            </a:spcBef>
            <a:spcAft>
              <a:spcPts val="600"/>
            </a:spcAft>
            <a:buFont typeface="Wingdings" panose="05000000000000000000" pitchFamily="2" charset="2"/>
            <a:buChar char="Ø"/>
          </a:pPr>
          <a:r>
            <a:rPr lang="de-DE" sz="2000" dirty="0"/>
            <a:t>(externe) Projektsteuerung ab </a:t>
          </a:r>
          <a:r>
            <a:rPr lang="de-DE" sz="2000" dirty="0" err="1"/>
            <a:t>Lph</a:t>
          </a:r>
          <a:r>
            <a:rPr lang="de-DE" sz="2000" dirty="0"/>
            <a:t>. 4 (Kostenteilung nach BKS)</a:t>
          </a:r>
        </a:p>
      </dgm:t>
    </dgm:pt>
    <dgm:pt modelId="{3753A32A-1305-45C0-B784-6745FA95461E}" type="parTrans" cxnId="{3638DACE-272E-4655-9582-41E3EA5B5A5B}">
      <dgm:prSet/>
      <dgm:spPr/>
      <dgm:t>
        <a:bodyPr/>
        <a:lstStyle/>
        <a:p>
          <a:endParaRPr lang="de-DE"/>
        </a:p>
      </dgm:t>
    </dgm:pt>
    <dgm:pt modelId="{8C882A1C-5471-416B-B30C-B754B8DA1630}" type="sibTrans" cxnId="{3638DACE-272E-4655-9582-41E3EA5B5A5B}">
      <dgm:prSet/>
      <dgm:spPr/>
      <dgm:t>
        <a:bodyPr/>
        <a:lstStyle/>
        <a:p>
          <a:endParaRPr lang="de-DE"/>
        </a:p>
      </dgm:t>
    </dgm:pt>
    <dgm:pt modelId="{7270A9B8-E44C-4F6E-B01C-7245BEB22C6A}">
      <dgm:prSet custT="1"/>
      <dgm:spPr/>
      <dgm:t>
        <a:bodyPr/>
        <a:lstStyle/>
        <a:p>
          <a:pPr>
            <a:lnSpc>
              <a:spcPct val="114000"/>
            </a:lnSpc>
            <a:spcBef>
              <a:spcPts val="600"/>
            </a:spcBef>
            <a:spcAft>
              <a:spcPts val="600"/>
            </a:spcAft>
            <a:buFont typeface="Wingdings" panose="05000000000000000000" pitchFamily="2" charset="2"/>
            <a:buChar char="Ø"/>
          </a:pPr>
          <a:r>
            <a:rPr lang="de-DE" sz="2000" dirty="0"/>
            <a:t>Gemeinsame BOL / </a:t>
          </a:r>
          <a:r>
            <a:rPr lang="de-DE" sz="2000" dirty="0" err="1"/>
            <a:t>SiGeKo</a:t>
          </a:r>
          <a:r>
            <a:rPr lang="de-DE" sz="2000" dirty="0"/>
            <a:t> (Kostenteilung nach BKS)</a:t>
          </a:r>
        </a:p>
      </dgm:t>
    </dgm:pt>
    <dgm:pt modelId="{A57D0675-62BA-43DF-8D18-E5D1D72C4AF1}" type="parTrans" cxnId="{8E182989-2BB4-42EB-BC6E-46E17EA69797}">
      <dgm:prSet/>
      <dgm:spPr/>
      <dgm:t>
        <a:bodyPr/>
        <a:lstStyle/>
        <a:p>
          <a:endParaRPr lang="de-DE"/>
        </a:p>
      </dgm:t>
    </dgm:pt>
    <dgm:pt modelId="{0C82A370-991B-4453-9AA7-0D58BB09BEAF}" type="sibTrans" cxnId="{8E182989-2BB4-42EB-BC6E-46E17EA69797}">
      <dgm:prSet/>
      <dgm:spPr/>
      <dgm:t>
        <a:bodyPr/>
        <a:lstStyle/>
        <a:p>
          <a:endParaRPr lang="de-DE"/>
        </a:p>
      </dgm:t>
    </dgm:pt>
    <dgm:pt modelId="{F9FB1B1D-DDC7-4071-9A8A-6E0B20C513A8}">
      <dgm:prSet custT="1"/>
      <dgm:spPr/>
      <dgm:t>
        <a:bodyPr/>
        <a:lstStyle/>
        <a:p>
          <a:pPr>
            <a:lnSpc>
              <a:spcPct val="114000"/>
            </a:lnSpc>
            <a:spcBef>
              <a:spcPts val="600"/>
            </a:spcBef>
            <a:spcAft>
              <a:spcPts val="600"/>
            </a:spcAft>
            <a:buFont typeface="Wingdings" panose="05000000000000000000" pitchFamily="2" charset="2"/>
            <a:buChar char="Ø"/>
          </a:pPr>
          <a:r>
            <a:rPr lang="de-DE" sz="2000" dirty="0"/>
            <a:t>Bei Großprojekten gemeinsamer Lenkungskreis / </a:t>
          </a:r>
          <a:br>
            <a:rPr lang="de-DE" sz="2000" dirty="0"/>
          </a:br>
          <a:r>
            <a:rPr lang="de-DE" sz="2000" dirty="0"/>
            <a:t>Entscheiderkreis sinnvoll</a:t>
          </a:r>
        </a:p>
      </dgm:t>
    </dgm:pt>
    <dgm:pt modelId="{53A38D3A-A17B-4CCB-BF3E-74DB82FB8F70}" type="parTrans" cxnId="{1F9415EC-869D-4818-9650-2CFAC830AFD3}">
      <dgm:prSet/>
      <dgm:spPr/>
      <dgm:t>
        <a:bodyPr/>
        <a:lstStyle/>
        <a:p>
          <a:endParaRPr lang="de-DE"/>
        </a:p>
      </dgm:t>
    </dgm:pt>
    <dgm:pt modelId="{64B180CA-1AD6-4F80-8253-CF7D36C7DB3F}" type="sibTrans" cxnId="{1F9415EC-869D-4818-9650-2CFAC830AFD3}">
      <dgm:prSet/>
      <dgm:spPr/>
      <dgm:t>
        <a:bodyPr/>
        <a:lstStyle/>
        <a:p>
          <a:endParaRPr lang="de-DE"/>
        </a:p>
      </dgm:t>
    </dgm:pt>
    <dgm:pt modelId="{BD2D3BED-5ABE-4976-B406-6395FD51F725}">
      <dgm:prSet custT="1"/>
      <dgm:spPr/>
      <dgm:t>
        <a:bodyPr/>
        <a:lstStyle/>
        <a:p>
          <a:pPr>
            <a:lnSpc>
              <a:spcPct val="114000"/>
            </a:lnSpc>
            <a:spcBef>
              <a:spcPts val="600"/>
            </a:spcBef>
            <a:spcAft>
              <a:spcPts val="600"/>
            </a:spcAft>
            <a:buFont typeface="Wingdings" panose="05000000000000000000" pitchFamily="2" charset="2"/>
            <a:buChar char="Ø"/>
          </a:pPr>
          <a:r>
            <a:rPr lang="de-DE" sz="2000" dirty="0"/>
            <a:t>Projektwissen laufend sichern – bis Abrechnungsende</a:t>
          </a:r>
        </a:p>
      </dgm:t>
    </dgm:pt>
    <dgm:pt modelId="{5733306A-A3E0-4D8F-A649-70BDEB537C52}" type="parTrans" cxnId="{9F47523B-6214-4C4B-B7F2-D6F753A15470}">
      <dgm:prSet/>
      <dgm:spPr/>
      <dgm:t>
        <a:bodyPr/>
        <a:lstStyle/>
        <a:p>
          <a:endParaRPr lang="de-DE"/>
        </a:p>
      </dgm:t>
    </dgm:pt>
    <dgm:pt modelId="{678960F1-2916-41F1-957E-24FB1AD57DA2}" type="sibTrans" cxnId="{9F47523B-6214-4C4B-B7F2-D6F753A15470}">
      <dgm:prSet/>
      <dgm:spPr/>
      <dgm:t>
        <a:bodyPr/>
        <a:lstStyle/>
        <a:p>
          <a:endParaRPr lang="de-DE"/>
        </a:p>
      </dgm:t>
    </dgm:pt>
    <dgm:pt modelId="{1FF85B4B-4594-4F0E-B5F1-53E179A2DD99}" type="pres">
      <dgm:prSet presAssocID="{CE1ACF3E-A79C-449F-AB19-CBF8EE11FC2C}" presName="Name0" presStyleCnt="0">
        <dgm:presLayoutVars>
          <dgm:dir/>
          <dgm:animLvl val="lvl"/>
          <dgm:resizeHandles val="exact"/>
        </dgm:presLayoutVars>
      </dgm:prSet>
      <dgm:spPr/>
    </dgm:pt>
    <dgm:pt modelId="{CEE337AC-49FF-420C-887F-BAE6F46A0DD4}" type="pres">
      <dgm:prSet presAssocID="{42F411E3-00D9-43E0-9D54-0E70DC17B60D}" presName="composite" presStyleCnt="0"/>
      <dgm:spPr/>
    </dgm:pt>
    <dgm:pt modelId="{7D48E6DF-000E-4336-ACBD-FF99D5FB5672}" type="pres">
      <dgm:prSet presAssocID="{42F411E3-00D9-43E0-9D54-0E70DC17B60D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B548DE37-79E3-4459-B267-C677ADAB12C8}" type="pres">
      <dgm:prSet presAssocID="{42F411E3-00D9-43E0-9D54-0E70DC17B60D}" presName="desTx" presStyleLbl="alignAccFollowNode1" presStyleIdx="0" presStyleCnt="1" custScaleY="100000" custLinFactNeighborY="21098">
        <dgm:presLayoutVars>
          <dgm:bulletEnabled val="1"/>
        </dgm:presLayoutVars>
      </dgm:prSet>
      <dgm:spPr/>
    </dgm:pt>
  </dgm:ptLst>
  <dgm:cxnLst>
    <dgm:cxn modelId="{803C8C10-BF88-47F8-A1E1-7E22B8049E0F}" srcId="{42F411E3-00D9-43E0-9D54-0E70DC17B60D}" destId="{96BE04D7-7318-469D-B631-ECCD7E8DAD61}" srcOrd="0" destOrd="0" parTransId="{61860477-C128-4ED9-A642-6D74E11F019F}" sibTransId="{3B7A35E1-2A5D-4159-A6B1-C0C4729EA261}"/>
    <dgm:cxn modelId="{723BC62D-6C70-4EAE-90A4-50451390E4C2}" type="presOf" srcId="{7270A9B8-E44C-4F6E-B01C-7245BEB22C6A}" destId="{B548DE37-79E3-4459-B267-C677ADAB12C8}" srcOrd="0" destOrd="2" presId="urn:microsoft.com/office/officeart/2005/8/layout/hList1"/>
    <dgm:cxn modelId="{4C17F234-C85B-49CB-B24F-355DA099A239}" type="presOf" srcId="{F9FB1B1D-DDC7-4071-9A8A-6E0B20C513A8}" destId="{B548DE37-79E3-4459-B267-C677ADAB12C8}" srcOrd="0" destOrd="3" presId="urn:microsoft.com/office/officeart/2005/8/layout/hList1"/>
    <dgm:cxn modelId="{9F47523B-6214-4C4B-B7F2-D6F753A15470}" srcId="{42F411E3-00D9-43E0-9D54-0E70DC17B60D}" destId="{BD2D3BED-5ABE-4976-B406-6395FD51F725}" srcOrd="4" destOrd="0" parTransId="{5733306A-A3E0-4D8F-A649-70BDEB537C52}" sibTransId="{678960F1-2916-41F1-957E-24FB1AD57DA2}"/>
    <dgm:cxn modelId="{4790985B-8DBC-48B8-80B0-307DD4D346A7}" type="presOf" srcId="{CE1ACF3E-A79C-449F-AB19-CBF8EE11FC2C}" destId="{1FF85B4B-4594-4F0E-B5F1-53E179A2DD99}" srcOrd="0" destOrd="0" presId="urn:microsoft.com/office/officeart/2005/8/layout/hList1"/>
    <dgm:cxn modelId="{5969FC79-13BF-4001-8086-D6192A9C7F43}" type="presOf" srcId="{9340AC66-5492-402A-B231-1D5591396741}" destId="{B548DE37-79E3-4459-B267-C677ADAB12C8}" srcOrd="0" destOrd="1" presId="urn:microsoft.com/office/officeart/2005/8/layout/hList1"/>
    <dgm:cxn modelId="{98AAA67A-3CCD-4D8C-9768-57D6A107B3BF}" type="presOf" srcId="{BD2D3BED-5ABE-4976-B406-6395FD51F725}" destId="{B548DE37-79E3-4459-B267-C677ADAB12C8}" srcOrd="0" destOrd="4" presId="urn:microsoft.com/office/officeart/2005/8/layout/hList1"/>
    <dgm:cxn modelId="{8E182989-2BB4-42EB-BC6E-46E17EA69797}" srcId="{42F411E3-00D9-43E0-9D54-0E70DC17B60D}" destId="{7270A9B8-E44C-4F6E-B01C-7245BEB22C6A}" srcOrd="2" destOrd="0" parTransId="{A57D0675-62BA-43DF-8D18-E5D1D72C4AF1}" sibTransId="{0C82A370-991B-4453-9AA7-0D58BB09BEAF}"/>
    <dgm:cxn modelId="{151892CE-50EA-4A36-8081-DE9D03BE020F}" type="presOf" srcId="{42F411E3-00D9-43E0-9D54-0E70DC17B60D}" destId="{7D48E6DF-000E-4336-ACBD-FF99D5FB5672}" srcOrd="0" destOrd="0" presId="urn:microsoft.com/office/officeart/2005/8/layout/hList1"/>
    <dgm:cxn modelId="{3638DACE-272E-4655-9582-41E3EA5B5A5B}" srcId="{42F411E3-00D9-43E0-9D54-0E70DC17B60D}" destId="{9340AC66-5492-402A-B231-1D5591396741}" srcOrd="1" destOrd="0" parTransId="{3753A32A-1305-45C0-B784-6745FA95461E}" sibTransId="{8C882A1C-5471-416B-B30C-B754B8DA1630}"/>
    <dgm:cxn modelId="{7B8EBFD3-B148-4E56-889B-C6DDFE363AC2}" type="presOf" srcId="{96BE04D7-7318-469D-B631-ECCD7E8DAD61}" destId="{B548DE37-79E3-4459-B267-C677ADAB12C8}" srcOrd="0" destOrd="0" presId="urn:microsoft.com/office/officeart/2005/8/layout/hList1"/>
    <dgm:cxn modelId="{D6273CDB-CF9E-4271-8482-F783E938CB63}" srcId="{CE1ACF3E-A79C-449F-AB19-CBF8EE11FC2C}" destId="{42F411E3-00D9-43E0-9D54-0E70DC17B60D}" srcOrd="0" destOrd="0" parTransId="{B2610578-6362-4518-9A55-1717E415B965}" sibTransId="{9CD32A3C-EC2C-40D3-8DBE-C2E5D5ACF656}"/>
    <dgm:cxn modelId="{1F9415EC-869D-4818-9650-2CFAC830AFD3}" srcId="{42F411E3-00D9-43E0-9D54-0E70DC17B60D}" destId="{F9FB1B1D-DDC7-4071-9A8A-6E0B20C513A8}" srcOrd="3" destOrd="0" parTransId="{53A38D3A-A17B-4CCB-BF3E-74DB82FB8F70}" sibTransId="{64B180CA-1AD6-4F80-8253-CF7D36C7DB3F}"/>
    <dgm:cxn modelId="{EA3DE6CE-B56D-48C8-AF83-59B37169685E}" type="presParOf" srcId="{1FF85B4B-4594-4F0E-B5F1-53E179A2DD99}" destId="{CEE337AC-49FF-420C-887F-BAE6F46A0DD4}" srcOrd="0" destOrd="0" presId="urn:microsoft.com/office/officeart/2005/8/layout/hList1"/>
    <dgm:cxn modelId="{77177E0C-21B4-419B-9675-4D5A29272FE3}" type="presParOf" srcId="{CEE337AC-49FF-420C-887F-BAE6F46A0DD4}" destId="{7D48E6DF-000E-4336-ACBD-FF99D5FB5672}" srcOrd="0" destOrd="0" presId="urn:microsoft.com/office/officeart/2005/8/layout/hList1"/>
    <dgm:cxn modelId="{4BE7BED3-4EC8-4C07-B423-F31B73891F2D}" type="presParOf" srcId="{CEE337AC-49FF-420C-887F-BAE6F46A0DD4}" destId="{B548DE37-79E3-4459-B267-C677ADAB12C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F51243-BA0F-455B-AAEC-99E750FA33E8}">
      <dsp:nvSpPr>
        <dsp:cNvPr id="0" name=""/>
        <dsp:cNvSpPr/>
      </dsp:nvSpPr>
      <dsp:spPr>
        <a:xfrm>
          <a:off x="519710" y="278948"/>
          <a:ext cx="561283" cy="56128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826692-17BE-4F4A-A3D7-F52EE15EEFD1}">
      <dsp:nvSpPr>
        <dsp:cNvPr id="0" name=""/>
        <dsp:cNvSpPr/>
      </dsp:nvSpPr>
      <dsp:spPr>
        <a:xfrm>
          <a:off x="0" y="955052"/>
          <a:ext cx="1603666" cy="571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de-DE" sz="1800" kern="1200" dirty="0"/>
            <a:t>Verkehrs-unternehmen</a:t>
          </a:r>
        </a:p>
      </dsp:txBody>
      <dsp:txXfrm>
        <a:off x="0" y="955052"/>
        <a:ext cx="1603666" cy="571864"/>
      </dsp:txXfrm>
    </dsp:sp>
    <dsp:sp modelId="{8E9DF156-5CA1-431C-B21F-FDF938C7D658}">
      <dsp:nvSpPr>
        <dsp:cNvPr id="0" name=""/>
        <dsp:cNvSpPr/>
      </dsp:nvSpPr>
      <dsp:spPr>
        <a:xfrm>
          <a:off x="43150" y="1784678"/>
          <a:ext cx="1603666" cy="9563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Straßenbahn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/>
            <a:t>Weitere Infra-struktureigner</a:t>
          </a:r>
        </a:p>
      </dsp:txBody>
      <dsp:txXfrm>
        <a:off x="43150" y="1784678"/>
        <a:ext cx="1603666" cy="956347"/>
      </dsp:txXfrm>
    </dsp:sp>
    <dsp:sp modelId="{529D181F-26B9-48B2-8C4E-D385CDD1BB85}">
      <dsp:nvSpPr>
        <dsp:cNvPr id="0" name=""/>
        <dsp:cNvSpPr/>
      </dsp:nvSpPr>
      <dsp:spPr>
        <a:xfrm>
          <a:off x="2742796" y="277170"/>
          <a:ext cx="561283" cy="56128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229788-F382-4062-8CED-1D2F8CDCB073}">
      <dsp:nvSpPr>
        <dsp:cNvPr id="0" name=""/>
        <dsp:cNvSpPr/>
      </dsp:nvSpPr>
      <dsp:spPr>
        <a:xfrm>
          <a:off x="2237110" y="944478"/>
          <a:ext cx="1603666" cy="571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de-DE" sz="2400" kern="1200" dirty="0"/>
            <a:t>Straße</a:t>
          </a:r>
        </a:p>
      </dsp:txBody>
      <dsp:txXfrm>
        <a:off x="2237110" y="944478"/>
        <a:ext cx="1603666" cy="571864"/>
      </dsp:txXfrm>
    </dsp:sp>
    <dsp:sp modelId="{AFC9DF98-E9C9-48EF-8748-D6DA4DD2BB9D}">
      <dsp:nvSpPr>
        <dsp:cNvPr id="0" name=""/>
        <dsp:cNvSpPr/>
      </dsp:nvSpPr>
      <dsp:spPr>
        <a:xfrm>
          <a:off x="1892290" y="1745979"/>
          <a:ext cx="2182301" cy="1682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Straßenbaulastträger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/>
            <a:t>Gemeinde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Abwasser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/>
            <a:t>Signalanlagen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Kreuzungsbeteiligte</a:t>
          </a:r>
        </a:p>
      </dsp:txBody>
      <dsp:txXfrm>
        <a:off x="1892290" y="1745979"/>
        <a:ext cx="2182301" cy="1682733"/>
      </dsp:txXfrm>
    </dsp:sp>
    <dsp:sp modelId="{38A22CDC-6998-4CDE-90B4-E344B6BDB963}">
      <dsp:nvSpPr>
        <dsp:cNvPr id="0" name=""/>
        <dsp:cNvSpPr/>
      </dsp:nvSpPr>
      <dsp:spPr>
        <a:xfrm>
          <a:off x="5510977" y="251469"/>
          <a:ext cx="561283" cy="56128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3BC1E0-6ACB-4108-A292-A2A7D3E76B4D}">
      <dsp:nvSpPr>
        <dsp:cNvPr id="0" name=""/>
        <dsp:cNvSpPr/>
      </dsp:nvSpPr>
      <dsp:spPr>
        <a:xfrm>
          <a:off x="4951268" y="962257"/>
          <a:ext cx="1603666" cy="571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de-DE" sz="2400" kern="1200" dirty="0"/>
            <a:t>Leitungen</a:t>
          </a:r>
        </a:p>
      </dsp:txBody>
      <dsp:txXfrm>
        <a:off x="4951268" y="962257"/>
        <a:ext cx="1603666" cy="571864"/>
      </dsp:txXfrm>
    </dsp:sp>
    <dsp:sp modelId="{D3A25CEC-7128-41AB-9040-FE4EDD0907CC}">
      <dsp:nvSpPr>
        <dsp:cNvPr id="0" name=""/>
        <dsp:cNvSpPr/>
      </dsp:nvSpPr>
      <dsp:spPr>
        <a:xfrm>
          <a:off x="4355233" y="1745979"/>
          <a:ext cx="2949207" cy="1682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Strom Ortsnetz / regional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Wasser Ortsnetz / regional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Gas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Fernwärme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Glasfaser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Telekom + weitere Anbieter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Beleuchtung</a:t>
          </a:r>
        </a:p>
      </dsp:txBody>
      <dsp:txXfrm>
        <a:off x="4355233" y="1745979"/>
        <a:ext cx="2949207" cy="16827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094EFC-6BF5-4645-B2FD-619706982637}">
      <dsp:nvSpPr>
        <dsp:cNvPr id="0" name=""/>
        <dsp:cNvSpPr/>
      </dsp:nvSpPr>
      <dsp:spPr>
        <a:xfrm>
          <a:off x="0" y="-48258"/>
          <a:ext cx="6995160" cy="15841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/>
            <a:t>Planungskostenvereinbarung </a:t>
          </a:r>
          <a:r>
            <a:rPr lang="de-DE" sz="1400" kern="1200" dirty="0"/>
            <a:t>(</a:t>
          </a:r>
          <a:r>
            <a:rPr lang="de-DE" sz="1400" kern="1200" dirty="0" err="1"/>
            <a:t>Lph</a:t>
          </a:r>
          <a:r>
            <a:rPr lang="de-DE" sz="1400" kern="1200" dirty="0"/>
            <a:t>. 1-2) Anteile </a:t>
          </a:r>
          <a:r>
            <a:rPr lang="de-DE" sz="1400" kern="1200" dirty="0">
              <a:solidFill>
                <a:srgbClr val="92D050"/>
              </a:solidFill>
            </a:rPr>
            <a:t>geschätzte</a:t>
          </a:r>
          <a:r>
            <a:rPr lang="de-DE" sz="1400" kern="1200" dirty="0"/>
            <a:t> Flächen</a:t>
          </a:r>
        </a:p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de-DE" sz="1400" kern="1200" dirty="0"/>
            <a:t>a.	Gesamtprojektleitung und Controlling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de-DE" sz="1400" kern="1200" dirty="0"/>
            <a:t>b.	externen Planungsleistungen </a:t>
          </a:r>
          <a:r>
            <a:rPr lang="de-DE" sz="1400" kern="1200" dirty="0" err="1"/>
            <a:t>Lph</a:t>
          </a:r>
          <a:r>
            <a:rPr lang="de-DE" sz="1400" kern="1200" dirty="0"/>
            <a:t>. 1 und 2 HOAI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de-DE" sz="1400" kern="1200" dirty="0"/>
            <a:t>c.	Vermessungsleistungen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de-DE" sz="1400" kern="1200" dirty="0"/>
            <a:t>e.	Baugrund- und Kampfmitteluntersuchungen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de-DE" sz="1400" kern="1200" dirty="0"/>
            <a:t>f.	Öffentlichkeitsarbeit und Bürgerinformation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de-DE" sz="1400" kern="1200" dirty="0"/>
            <a:t>g.	Verkehrstechnische Untersuchung</a:t>
          </a:r>
        </a:p>
      </dsp:txBody>
      <dsp:txXfrm>
        <a:off x="46399" y="-1859"/>
        <a:ext cx="5482710" cy="1491369"/>
      </dsp:txXfrm>
    </dsp:sp>
    <dsp:sp modelId="{64E101F4-9C54-4113-9251-D13B7E9E0878}">
      <dsp:nvSpPr>
        <dsp:cNvPr id="0" name=""/>
        <dsp:cNvSpPr/>
      </dsp:nvSpPr>
      <dsp:spPr>
        <a:xfrm>
          <a:off x="617219" y="1698708"/>
          <a:ext cx="6995160" cy="13911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/>
            <a:t>Planungskostenvereinbarung</a:t>
          </a:r>
          <a:r>
            <a:rPr lang="de-DE" sz="1300" kern="1200" dirty="0"/>
            <a:t> (</a:t>
          </a:r>
          <a:r>
            <a:rPr lang="de-DE" sz="1400" kern="1200" dirty="0" err="1"/>
            <a:t>Lph</a:t>
          </a:r>
          <a:r>
            <a:rPr lang="de-DE" sz="1400" kern="1200" dirty="0"/>
            <a:t>. 3-4) Anteile </a:t>
          </a:r>
          <a:r>
            <a:rPr lang="de-DE" sz="1400" kern="1200" dirty="0">
              <a:solidFill>
                <a:schemeClr val="accent6">
                  <a:lumMod val="60000"/>
                  <a:lumOff val="40000"/>
                </a:schemeClr>
              </a:solidFill>
            </a:rPr>
            <a:t>beplante</a:t>
          </a:r>
          <a:r>
            <a:rPr lang="de-DE" sz="1400" kern="1200" dirty="0"/>
            <a:t> Flächen</a:t>
          </a:r>
        </a:p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….	</a:t>
          </a:r>
          <a:r>
            <a:rPr lang="de-DE" sz="1400" kern="1200" dirty="0"/>
            <a:t>Kosten wie in </a:t>
          </a:r>
          <a:r>
            <a:rPr lang="de-DE" sz="1400" kern="1200" dirty="0" err="1"/>
            <a:t>Lph</a:t>
          </a:r>
          <a:r>
            <a:rPr lang="de-DE" sz="1400" kern="1200" dirty="0"/>
            <a:t>. 1-2, dazu:</a:t>
          </a:r>
          <a:br>
            <a:rPr lang="de-DE" sz="1400" kern="1200" dirty="0"/>
          </a:br>
          <a:r>
            <a:rPr lang="de-DE" sz="1400" kern="1200" dirty="0"/>
            <a:t>h. 	</a:t>
          </a:r>
          <a:r>
            <a:rPr lang="de-DE" sz="1400" kern="1200" dirty="0">
              <a:solidFill>
                <a:schemeClr val="bg1"/>
              </a:solidFill>
            </a:rPr>
            <a:t>Externe Projetsteuerung</a:t>
          </a:r>
          <a:br>
            <a:rPr lang="de-DE" sz="1400" kern="1200" dirty="0"/>
          </a:br>
          <a:r>
            <a:rPr lang="de-DE" sz="1400" kern="1200" dirty="0"/>
            <a:t>i. 	</a:t>
          </a:r>
          <a:r>
            <a:rPr lang="de-DE" sz="1400" kern="1200" dirty="0">
              <a:solidFill>
                <a:schemeClr val="bg1"/>
              </a:solidFill>
            </a:rPr>
            <a:t>Baurechtsverfahren (Planrechtsverfahren)</a:t>
          </a:r>
          <a:br>
            <a:rPr lang="de-DE" sz="1400" kern="1200" dirty="0">
              <a:solidFill>
                <a:schemeClr val="bg1"/>
              </a:solidFill>
            </a:rPr>
          </a:br>
          <a:r>
            <a:rPr lang="de-DE" sz="1400" kern="1200" dirty="0">
              <a:solidFill>
                <a:schemeClr val="bg1"/>
              </a:solidFill>
            </a:rPr>
            <a:t>j. 	Planung Lichtsignalanlagen</a:t>
          </a:r>
        </a:p>
      </dsp:txBody>
      <dsp:txXfrm>
        <a:off x="657964" y="1739453"/>
        <a:ext cx="5392213" cy="1309643"/>
      </dsp:txXfrm>
    </dsp:sp>
    <dsp:sp modelId="{550FD5C8-8DA8-4131-8D55-80081B2A378D}">
      <dsp:nvSpPr>
        <dsp:cNvPr id="0" name=""/>
        <dsp:cNvSpPr/>
      </dsp:nvSpPr>
      <dsp:spPr>
        <a:xfrm>
          <a:off x="1234439" y="3294236"/>
          <a:ext cx="6995160" cy="13911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/>
            <a:t>Baudurchführungsvereinbarung</a:t>
          </a:r>
          <a:r>
            <a:rPr lang="de-DE" sz="1400" kern="1200" dirty="0"/>
            <a:t> (inkl. Planung ab </a:t>
          </a:r>
          <a:r>
            <a:rPr lang="de-DE" sz="1400" kern="1200" dirty="0" err="1"/>
            <a:t>Lph</a:t>
          </a:r>
          <a:r>
            <a:rPr lang="de-DE" sz="1400" kern="1200" dirty="0"/>
            <a:t>. 5): </a:t>
          </a:r>
        </a:p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/>
            <a:t>- BOL / </a:t>
          </a:r>
          <a:r>
            <a:rPr lang="de-DE" sz="1400" kern="1200" dirty="0" err="1"/>
            <a:t>SiGeKo</a:t>
          </a:r>
          <a:r>
            <a:rPr lang="de-DE" sz="1400" kern="1200" dirty="0"/>
            <a:t> / Fachgutachten</a:t>
          </a:r>
          <a:br>
            <a:rPr lang="de-DE" sz="1400" kern="1200" dirty="0"/>
          </a:br>
          <a:r>
            <a:rPr lang="de-DE" sz="1400" kern="1200" dirty="0"/>
            <a:t>- BE-Flächen und Verkehrssicherung</a:t>
          </a:r>
          <a:br>
            <a:rPr lang="de-DE" sz="1400" kern="1200" dirty="0"/>
          </a:br>
          <a:r>
            <a:rPr lang="de-DE" sz="1400" kern="1200" dirty="0"/>
            <a:t>- Provisorien zur Aufrechterhaltung des Verkehrs / Umleitungen</a:t>
          </a:r>
        </a:p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/>
            <a:t>- Aufteilung LSA nach Armen oder </a:t>
          </a:r>
          <a:r>
            <a:rPr lang="de-DE" sz="1400" kern="1200"/>
            <a:t>kreuzenden Verkehrsströmen</a:t>
          </a:r>
          <a:endParaRPr lang="de-DE" sz="1400" kern="1200" dirty="0"/>
        </a:p>
      </dsp:txBody>
      <dsp:txXfrm>
        <a:off x="1275184" y="3334981"/>
        <a:ext cx="5392213" cy="1309643"/>
      </dsp:txXfrm>
    </dsp:sp>
    <dsp:sp modelId="{1D5E9B5D-2C9E-4374-BF4E-870F887B3D6E}">
      <dsp:nvSpPr>
        <dsp:cNvPr id="0" name=""/>
        <dsp:cNvSpPr/>
      </dsp:nvSpPr>
      <dsp:spPr>
        <a:xfrm>
          <a:off x="6090923" y="1103201"/>
          <a:ext cx="904236" cy="904236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lumMod val="75000"/>
            <a:alpha val="9000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/>
        </a:p>
      </dsp:txBody>
      <dsp:txXfrm>
        <a:off x="6294376" y="1103201"/>
        <a:ext cx="497330" cy="680438"/>
      </dsp:txXfrm>
    </dsp:sp>
    <dsp:sp modelId="{F1CF2B4A-2ABA-4B13-A6FD-5F141D74E33F}">
      <dsp:nvSpPr>
        <dsp:cNvPr id="0" name=""/>
        <dsp:cNvSpPr/>
      </dsp:nvSpPr>
      <dsp:spPr>
        <a:xfrm>
          <a:off x="6708143" y="2716916"/>
          <a:ext cx="904236" cy="904236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lumMod val="75000"/>
            <a:alpha val="9000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/>
        </a:p>
      </dsp:txBody>
      <dsp:txXfrm>
        <a:off x="6911596" y="2716916"/>
        <a:ext cx="497330" cy="6804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48E6DF-000E-4336-ACBD-FF99D5FB5672}">
      <dsp:nvSpPr>
        <dsp:cNvPr id="0" name=""/>
        <dsp:cNvSpPr/>
      </dsp:nvSpPr>
      <dsp:spPr>
        <a:xfrm>
          <a:off x="0" y="10925"/>
          <a:ext cx="9123787" cy="172800"/>
        </a:xfrm>
        <a:prstGeom prst="rect">
          <a:avLst/>
        </a:prstGeom>
        <a:solidFill>
          <a:srgbClr val="00682F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72" tIns="24384" rIns="42672" bIns="24384" numCol="1" spcCol="1270" anchor="ctr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00" kern="1200" dirty="0"/>
            <a:t>Komplexe Projekte erfordern frühzeitige und gute Organisation:</a:t>
          </a:r>
        </a:p>
      </dsp:txBody>
      <dsp:txXfrm>
        <a:off x="0" y="10925"/>
        <a:ext cx="9123787" cy="172800"/>
      </dsp:txXfrm>
    </dsp:sp>
    <dsp:sp modelId="{B548DE37-79E3-4459-B267-C677ADAB12C8}">
      <dsp:nvSpPr>
        <dsp:cNvPr id="0" name=""/>
        <dsp:cNvSpPr/>
      </dsp:nvSpPr>
      <dsp:spPr>
        <a:xfrm>
          <a:off x="0" y="194650"/>
          <a:ext cx="9123787" cy="30304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114000"/>
            </a:lnSpc>
            <a:spcBef>
              <a:spcPct val="0"/>
            </a:spcBef>
            <a:spcAft>
              <a:spcPts val="600"/>
            </a:spcAft>
            <a:buFont typeface="Wingdings" panose="05000000000000000000" pitchFamily="2" charset="2"/>
            <a:buChar char="Ø"/>
          </a:pPr>
          <a:r>
            <a:rPr lang="de-DE" sz="2000" kern="1200" dirty="0"/>
            <a:t>Projektorganisation nach Projektmanagement (PM)</a:t>
          </a:r>
          <a:br>
            <a:rPr lang="de-DE" sz="2000" kern="1200" dirty="0"/>
          </a:br>
          <a:r>
            <a:rPr lang="de-DE" sz="2000" kern="1200" dirty="0"/>
            <a:t>Klare Definition von Teilprojekten / Arbeitsaufträgen (Projektstrukturplan)</a:t>
          </a:r>
        </a:p>
        <a:p>
          <a:pPr marL="228600" lvl="1" indent="-228600" algn="l" defTabSz="889000">
            <a:lnSpc>
              <a:spcPct val="114000"/>
            </a:lnSpc>
            <a:spcBef>
              <a:spcPct val="0"/>
            </a:spcBef>
            <a:spcAft>
              <a:spcPts val="600"/>
            </a:spcAft>
            <a:buFont typeface="Wingdings" panose="05000000000000000000" pitchFamily="2" charset="2"/>
            <a:buChar char="Ø"/>
          </a:pPr>
          <a:r>
            <a:rPr lang="de-DE" sz="2000" kern="1200" dirty="0"/>
            <a:t>(externe) Projektsteuerung ab </a:t>
          </a:r>
          <a:r>
            <a:rPr lang="de-DE" sz="2000" kern="1200" dirty="0" err="1"/>
            <a:t>Lph</a:t>
          </a:r>
          <a:r>
            <a:rPr lang="de-DE" sz="2000" kern="1200" dirty="0"/>
            <a:t>. 4 (Kostenteilung nach BKS)</a:t>
          </a:r>
        </a:p>
        <a:p>
          <a:pPr marL="228600" lvl="1" indent="-228600" algn="l" defTabSz="889000">
            <a:lnSpc>
              <a:spcPct val="114000"/>
            </a:lnSpc>
            <a:spcBef>
              <a:spcPct val="0"/>
            </a:spcBef>
            <a:spcAft>
              <a:spcPts val="600"/>
            </a:spcAft>
            <a:buFont typeface="Wingdings" panose="05000000000000000000" pitchFamily="2" charset="2"/>
            <a:buChar char="Ø"/>
          </a:pPr>
          <a:r>
            <a:rPr lang="de-DE" sz="2000" kern="1200" dirty="0"/>
            <a:t>Gemeinsame BOL / </a:t>
          </a:r>
          <a:r>
            <a:rPr lang="de-DE" sz="2000" kern="1200" dirty="0" err="1"/>
            <a:t>SiGeKo</a:t>
          </a:r>
          <a:r>
            <a:rPr lang="de-DE" sz="2000" kern="1200" dirty="0"/>
            <a:t> (Kostenteilung nach BKS)</a:t>
          </a:r>
        </a:p>
        <a:p>
          <a:pPr marL="228600" lvl="1" indent="-228600" algn="l" defTabSz="889000">
            <a:lnSpc>
              <a:spcPct val="114000"/>
            </a:lnSpc>
            <a:spcBef>
              <a:spcPct val="0"/>
            </a:spcBef>
            <a:spcAft>
              <a:spcPts val="600"/>
            </a:spcAft>
            <a:buFont typeface="Wingdings" panose="05000000000000000000" pitchFamily="2" charset="2"/>
            <a:buChar char="Ø"/>
          </a:pPr>
          <a:r>
            <a:rPr lang="de-DE" sz="2000" kern="1200" dirty="0"/>
            <a:t>Bei Großprojekten gemeinsamer Lenkungskreis / </a:t>
          </a:r>
          <a:br>
            <a:rPr lang="de-DE" sz="2000" kern="1200" dirty="0"/>
          </a:br>
          <a:r>
            <a:rPr lang="de-DE" sz="2000" kern="1200" dirty="0"/>
            <a:t>Entscheiderkreis sinnvoll</a:t>
          </a:r>
        </a:p>
        <a:p>
          <a:pPr marL="228600" lvl="1" indent="-228600" algn="l" defTabSz="889000">
            <a:lnSpc>
              <a:spcPct val="114000"/>
            </a:lnSpc>
            <a:spcBef>
              <a:spcPct val="0"/>
            </a:spcBef>
            <a:spcAft>
              <a:spcPts val="600"/>
            </a:spcAft>
            <a:buFont typeface="Wingdings" panose="05000000000000000000" pitchFamily="2" charset="2"/>
            <a:buChar char="Ø"/>
          </a:pPr>
          <a:r>
            <a:rPr lang="de-DE" sz="2000" kern="1200" dirty="0"/>
            <a:t>Projektwissen laufend sichern – bis Abrechnungsende</a:t>
          </a:r>
        </a:p>
      </dsp:txBody>
      <dsp:txXfrm>
        <a:off x="0" y="194650"/>
        <a:ext cx="9123787" cy="30304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518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2ECFE0-1730-30FC-5AF5-D6BF29EF4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0300A43-2752-57C2-9B7A-0F8E4EE22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3A8767-4B65-339F-52BF-25745DCED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C9C7-26DC-4EA3-B2DE-BF271E0D91EF}" type="datetimeFigureOut">
              <a:rPr lang="de-DE" smtClean="0"/>
              <a:t>06.05.2024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33622D6-D070-CDEA-99D7-41A54BE13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02617C-8AFB-58A3-76C3-D4AFD46E9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09648-470E-4C8F-A04F-759AEF55258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4827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842A9F-3BB6-9E03-DB19-DB8786ECD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E46487-AADD-B63B-16F3-F1FFF1E869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97F17FB-1542-FD59-FB4D-BC56A2702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BD110E2-097E-D438-FA8B-32030DF5B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C9C7-26DC-4EA3-B2DE-BF271E0D91EF}" type="datetimeFigureOut">
              <a:rPr lang="de-DE" smtClean="0"/>
              <a:t>06.05.2024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1596468-47AE-E500-FCFE-2D564E8AB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D4B304B-7AAA-A309-E544-5D5688D44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09648-470E-4C8F-A04F-759AEF55258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2343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09435E-2C37-CAB9-6A47-7713DA07D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301725D-00DD-5FDF-104A-02F39051D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E698377-349B-4F11-52ED-53F77E906C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4227F0E-9AE4-EA91-0500-341A9E838B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08D4A0A-8250-8970-46A2-ABC152240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9C5DA2B-C668-8B53-4269-AF86FC425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C9C7-26DC-4EA3-B2DE-BF271E0D91EF}" type="datetimeFigureOut">
              <a:rPr lang="de-DE" smtClean="0"/>
              <a:t>06.05.2024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59D8244-0789-C44B-3CF4-607A0712B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94E14BC-2810-0EE3-6555-8EC1F3297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09648-470E-4C8F-A04F-759AEF55258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5284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29B04A-CCEC-3593-FA6E-D6BCFA6B1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3EBDFA-8C0C-44B2-5D74-7BC723C80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C9C7-26DC-4EA3-B2DE-BF271E0D91EF}" type="datetimeFigureOut">
              <a:rPr lang="de-DE" smtClean="0"/>
              <a:t>06.05.2024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FA04C74-9E21-15CA-70A5-76A89E37E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D8C1EEA-2A9A-8643-A71B-E3099C20B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09648-470E-4C8F-A04F-759AEF55258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5745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B444AB-65BB-121B-1BAA-ADA1968B2F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F2E58C-FA41-779E-58E4-E13472D89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E21A94-B8AB-9663-A86C-C2E1E0418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D093-A368-4D94-90C2-E59E37181715}" type="datetimeFigureOut">
              <a:rPr lang="de-DE" smtClean="0"/>
              <a:t>06.05.2024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D9663E-49B5-21BD-BF60-E59BBF10B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9E979F-6260-7E17-E057-B2F171502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30175-A12A-4407-A6C9-51EC1FC7A6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6000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5CFEEF-4022-20F4-2A4F-352A8D86F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6E2A302-A297-CAC0-56FB-FC0E316A9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E352834-1F4A-5181-48AA-74785B0FF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D093-A368-4D94-90C2-E59E37181715}" type="datetimeFigureOut">
              <a:rPr lang="de-DE" smtClean="0"/>
              <a:t>06.05.2024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ADB9557-DA63-5B3B-3F19-65B743914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44433A-170E-183B-45FB-FDD3398ED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30175-A12A-4407-A6C9-51EC1FC7A6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77296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4A5F94-EDD3-FCAB-CFA5-52D9D16CC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53B48C8-7EAF-66CB-A10D-B06B71240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AB7BAF-9A14-CEC9-3656-ADB764C5A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D093-A368-4D94-90C2-E59E37181715}" type="datetimeFigureOut">
              <a:rPr lang="de-DE" smtClean="0"/>
              <a:t>06.05.2024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D547246-8052-C61B-C5A0-EF769A8A5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CBF5C3F-862D-14EC-1BE2-3FD17EFB9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30175-A12A-4407-A6C9-51EC1FC7A6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71194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593952-ED6F-CF17-5FCA-80975F483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4DE65B1-174A-66ED-2E90-DD31D17585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BF33D0D-72C7-A18F-C275-400AC7A6E7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3E8BFF3-3F2F-7739-F1D7-3916CEFBE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D093-A368-4D94-90C2-E59E37181715}" type="datetimeFigureOut">
              <a:rPr lang="de-DE" smtClean="0"/>
              <a:t>06.05.2024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A9C8484-72A4-C8DC-A53E-76E7D6832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9EEDF7E-3C3A-D2E6-0336-CFE6D0FBE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30175-A12A-4407-A6C9-51EC1FC7A6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3471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899C70-3976-E13D-AC93-5F593A4E7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DCC264A-635C-2751-1193-00837F55A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B964703-99A9-FEE7-D2C1-8B7F320FF6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AD7EA98-481C-C1BC-ABC4-BA5B98D43C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3A3722E-19E0-EB59-882A-B2952A2BDB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D19EB63-D970-DBE1-5207-2BD89FBE5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D093-A368-4D94-90C2-E59E37181715}" type="datetimeFigureOut">
              <a:rPr lang="de-DE" smtClean="0"/>
              <a:t>06.05.2024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9BC45DA-C4C9-95C7-1DE7-67CE222F7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89182A9-5843-1B93-91E3-AF734EDF8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30175-A12A-4407-A6C9-51EC1FC7A6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1115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733B7797-4EAA-5756-660B-3B03A0D7C5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5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D7E4F5-A90D-1271-1075-520F50E1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9D761DF-2E65-52ED-4FA9-41532A9E6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5CF73F-C9F3-2DD6-7E8D-C7E1756F8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6C9F35-7CD4-4A09-8424-AD58211E18DA}" type="datetimeFigureOut">
              <a:rPr lang="de-DE" smtClean="0"/>
              <a:t>06.05.2024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CA6F8C-1576-4E00-9EB2-AF7B043A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54078BB-9D02-BAED-1F15-E6EA74E7B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7FEB-6E8B-48F3-A7E5-F2F7C3266A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0244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C3599A1C-EB6E-2915-ABD5-963F85ABD0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95D3B03-ADF1-21AA-7DCB-B20943BB6C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7504818-7F75-713B-129A-A3948A8D92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34A3324-BCAB-D656-A3F8-DB0AB515E6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6C9F35-7CD4-4A09-8424-AD58211E18DA}" type="datetimeFigureOut">
              <a:rPr lang="de-DE" smtClean="0"/>
              <a:t>06.05.2024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183B9A4-2828-5569-4869-B58598AC1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651D945-9665-069C-2DB8-1977154BA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7FEB-6E8B-48F3-A7E5-F2F7C3266A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68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3F6F215-3E4C-D021-8AB6-7251F59DBE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040C944-EC65-6B0A-B1E5-9A5A3388D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7706C40-C467-F3F6-AA1F-2C45BE4350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965C37E-46E4-DCF7-401D-F1486193A3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6C9F35-7CD4-4A09-8424-AD58211E18DA}" type="datetimeFigureOut">
              <a:rPr lang="de-DE" smtClean="0"/>
              <a:t>06.05.2024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AE08A12-5933-3254-2B89-38CFC4477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0108B5-E36F-D6F4-8D87-DD84254D8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7FEB-6E8B-48F3-A7E5-F2F7C3266A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6577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81BF9CEF-6386-456C-6123-866EDB92CA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E3D7899-69BA-0165-773F-D80242888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5C1BEB-BF1B-8907-1D14-DF917F671F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241DC3F-3440-F29F-9444-D39CB8AD2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9596275-C73E-1DD2-B496-9FC6102217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6C9F35-7CD4-4A09-8424-AD58211E18DA}" type="datetimeFigureOut">
              <a:rPr lang="de-DE" smtClean="0"/>
              <a:t>06.05.2024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4248A2A-21B1-0F4B-CCDD-3E56404E5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5CB04B8-AB8A-C82C-64F5-08747510D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7FEB-6E8B-48F3-A7E5-F2F7C3266A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9132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Grafikdesign, Text, Screenshot, Grafiken enthält.&#10;&#10;Automatisch generierte Beschreibung">
            <a:extLst>
              <a:ext uri="{FF2B5EF4-FFF2-40B4-BE49-F238E27FC236}">
                <a16:creationId xmlns:a16="http://schemas.microsoft.com/office/drawing/2014/main" id="{8450806A-D788-C83D-1A79-7D424D693F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24DB346-FA66-D48A-FEFA-6F463ADAE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DF4C7A4-0F19-F82E-C7C7-718FE76E6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BAAB7DD-399C-E896-2B2B-59926CA049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F3BBF63-86BC-9BCF-7CA0-75686B7739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E0BCB5A-F8D0-B817-7AD4-A94D13C8F1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BF7FD95-9B2E-F356-3038-0D75C7E7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6C9F35-7CD4-4A09-8424-AD58211E18DA}" type="datetimeFigureOut">
              <a:rPr lang="de-DE" smtClean="0"/>
              <a:t>06.05.2024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F7E4CCC-28C8-DC75-6CD4-09AD43F39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F150C81-CC72-5E74-ABD4-D2853D6B4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7FEB-6E8B-48F3-A7E5-F2F7C3266A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839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8CA638-1B48-52D1-7AFE-DCFB5D8F2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574937A-78FA-2DBD-F1CB-8CA71C189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D77BBA8-83F2-D18B-E01D-D68890251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C9C7-26DC-4EA3-B2DE-BF271E0D91EF}" type="datetimeFigureOut">
              <a:rPr lang="de-DE" smtClean="0"/>
              <a:t>06.05.2024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4FB870B-E944-CF2C-3E16-5A7A1897F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E1441D2-F278-38A4-0F14-1C04F94AC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09648-470E-4C8F-A04F-759AEF55258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2853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8A8E05-A71B-22EE-4CA5-2AB5E9634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5B27ACF-DBE0-E7C1-9457-2622FD0DF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9A88758-EFD8-B48B-B16B-7B5713F9E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C9C7-26DC-4EA3-B2DE-BF271E0D91EF}" type="datetimeFigureOut">
              <a:rPr lang="de-DE" smtClean="0"/>
              <a:t>06.05.2024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C7F3792-D445-20F1-68A1-279EA17F8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042253A-03DC-9353-560F-F9F4120C4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09648-470E-4C8F-A04F-759AEF55258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4256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5.jp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, Grafikdesign, Schrift, Grafiken enthält.&#10;&#10;Automatisch generierte Beschreibung">
            <a:extLst>
              <a:ext uri="{FF2B5EF4-FFF2-40B4-BE49-F238E27FC236}">
                <a16:creationId xmlns:a16="http://schemas.microsoft.com/office/drawing/2014/main" id="{682E4313-6533-A588-AF2D-97D1362453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79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alvatore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EE37AFE7-8AC3-04A9-A887-E4481BB67F4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E71353B-F256-3D49-C91C-9FBFADBFF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EB23BC5-28E0-5728-C303-2BE09A2681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AB6B6BC-D0A1-E6FC-507D-465DD938F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DDA9CF9-FF7F-F419-2B04-CE59620F00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97FEB-6E8B-48F3-A7E5-F2F7C3266A9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7065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4" r:id="rId2"/>
    <p:sldLayoutId id="2147483649" r:id="rId3"/>
    <p:sldLayoutId id="2147483651" r:id="rId4"/>
    <p:sldLayoutId id="2147483652" r:id="rId5"/>
    <p:sldLayoutId id="214748365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alvatore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cumin vf" panose="020B03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cumin vf" panose="020B03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cumin vf" panose="020B03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cumin vf" panose="020B03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cumin vf" panose="020B03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1251F99D-E9E4-905B-7209-20226DB60C1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448BCF1-70A3-AA24-BD59-1B4062525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2875000-6885-68F6-1A63-8B6B2FB86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93393C8-F053-C4F6-833A-B03F12D52F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DAC9C7-26DC-4EA3-B2DE-BF271E0D91EF}" type="datetimeFigureOut">
              <a:rPr lang="de-DE" smtClean="0"/>
              <a:t>06.05.2024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77D4A5-AC7E-60CF-8B5E-387023F3C4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18BA7D-C12E-7A68-5F33-C3DE2D4A4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609648-470E-4C8F-A04F-759AEF55258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8226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alvatore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cumin vf" panose="020B03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cumin vf" panose="020B03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cumin vf" panose="020B03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cumin vf" panose="020B03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cumin vf" panose="020B03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70B592BD-86D4-B33F-332F-F31616ECE33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C142FDA-6DD7-F2A6-3808-22B228902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88C36DE-47AD-2D66-B20C-579F1AC04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E3B4BA9-1989-9854-C7FA-DA5A222291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A9D093-A368-4D94-90C2-E59E37181715}" type="datetimeFigureOut">
              <a:rPr lang="de-DE" smtClean="0"/>
              <a:t>06.05.2024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079C45D-47C4-5A9B-100F-D4922877BA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44819D-04AC-ECBE-B41B-26EB03DF42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230175-A12A-4407-A6C9-51EC1FC7A6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6461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alvatore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cumin vf" panose="020B03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cumin vf" panose="020B03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cumin vf" panose="020B03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cumin vf" panose="020B03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cumin vf" panose="020B03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19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FDA97-BECB-8351-137A-C28FBE740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348D2B09-0F51-D34C-C436-30ED7A407D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6898010"/>
              </p:ext>
            </p:extLst>
          </p:nvPr>
        </p:nvGraphicFramePr>
        <p:xfrm>
          <a:off x="951121" y="1043263"/>
          <a:ext cx="8229600" cy="4637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el 1">
            <a:extLst>
              <a:ext uri="{FF2B5EF4-FFF2-40B4-BE49-F238E27FC236}">
                <a16:creationId xmlns:a16="http://schemas.microsoft.com/office/drawing/2014/main" id="{E2C035BC-4DA2-862B-7A0A-DCB4F91713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158" y="440976"/>
            <a:ext cx="7480291" cy="464094"/>
          </a:xfrm>
        </p:spPr>
        <p:txBody>
          <a:bodyPr>
            <a:noAutofit/>
          </a:bodyPr>
          <a:lstStyle/>
          <a:p>
            <a:pPr algn="l"/>
            <a:r>
              <a:rPr lang="de-DE" sz="2800" b="1" dirty="0">
                <a:solidFill>
                  <a:srgbClr val="00682F"/>
                </a:solidFill>
              </a:rPr>
              <a:t>Kostenteilungsvereinbarungen schließen</a:t>
            </a:r>
          </a:p>
        </p:txBody>
      </p:sp>
    </p:spTree>
    <p:extLst>
      <p:ext uri="{BB962C8B-B14F-4D97-AF65-F5344CB8AC3E}">
        <p14:creationId xmlns:p14="http://schemas.microsoft.com/office/powerpoint/2010/main" val="2718797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07B66-C86D-DD4B-A18B-1806FD433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A6F16D-54B8-7867-9338-EB03AC7234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159" y="440976"/>
            <a:ext cx="5604642" cy="464094"/>
          </a:xfrm>
        </p:spPr>
        <p:txBody>
          <a:bodyPr>
            <a:noAutofit/>
          </a:bodyPr>
          <a:lstStyle/>
          <a:p>
            <a:pPr algn="l"/>
            <a:r>
              <a:rPr lang="de-DE" sz="2800" b="1" dirty="0">
                <a:solidFill>
                  <a:srgbClr val="00682F"/>
                </a:solidFill>
              </a:rPr>
              <a:t>Kostenteilung im Plan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FAEFBEC-E2D9-DFA9-7CF1-6A0A3A2B4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732" y="1018450"/>
            <a:ext cx="7791363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53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070CB-64F6-8116-A6A5-F7B4705C2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491D4B-3916-DF1D-2AF9-2FD5291A6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159" y="440976"/>
            <a:ext cx="5604642" cy="464094"/>
          </a:xfrm>
        </p:spPr>
        <p:txBody>
          <a:bodyPr>
            <a:noAutofit/>
          </a:bodyPr>
          <a:lstStyle/>
          <a:p>
            <a:pPr algn="l"/>
            <a:r>
              <a:rPr lang="de-DE" sz="2800" b="1" dirty="0">
                <a:solidFill>
                  <a:srgbClr val="00682F"/>
                </a:solidFill>
              </a:rPr>
              <a:t>Kostenteilung im Querschnitt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A29A6E0-BD21-E53E-B1F6-2534EBB48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467" y="949974"/>
            <a:ext cx="7629083" cy="487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893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914C0-FAD3-E0FE-CEFA-BEC3EF74F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4">
            <a:extLst>
              <a:ext uri="{FF2B5EF4-FFF2-40B4-BE49-F238E27FC236}">
                <a16:creationId xmlns:a16="http://schemas.microsoft.com/office/drawing/2014/main" id="{A71212A4-2961-29B2-ED32-375E5718DB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06676" y="1875874"/>
            <a:ext cx="2783633" cy="2634579"/>
          </a:xfrm>
        </p:spPr>
        <p:txBody>
          <a:bodyPr>
            <a:normAutofit fontScale="85000" lnSpcReduction="10000"/>
          </a:bodyPr>
          <a:lstStyle/>
          <a:p>
            <a:pPr algn="l">
              <a:lnSpc>
                <a:spcPct val="120000"/>
              </a:lnSpc>
            </a:pPr>
            <a:r>
              <a:rPr lang="de-DE" dirty="0"/>
              <a:t>Titel nach Kostenträgern und Gewerken ausschreiben und abrechnen</a:t>
            </a:r>
          </a:p>
          <a:p>
            <a:pPr algn="l">
              <a:lnSpc>
                <a:spcPct val="120000"/>
              </a:lnSpc>
            </a:pPr>
            <a:r>
              <a:rPr lang="de-DE" dirty="0"/>
              <a:t>Baukostenschlüssel für ÜG-Kosten nach Kostenanteilen ermittelt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4ABD36D-D078-43CE-B7A3-DFD93E71F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573" y="969764"/>
            <a:ext cx="8224217" cy="4572396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0324F3F1-1037-F739-398A-F2DB42544A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158" y="440976"/>
            <a:ext cx="6744339" cy="464094"/>
          </a:xfrm>
        </p:spPr>
        <p:txBody>
          <a:bodyPr>
            <a:noAutofit/>
          </a:bodyPr>
          <a:lstStyle/>
          <a:p>
            <a:pPr algn="l"/>
            <a:r>
              <a:rPr lang="de-DE" sz="2800" b="1" dirty="0">
                <a:solidFill>
                  <a:srgbClr val="00682F"/>
                </a:solidFill>
              </a:rPr>
              <a:t>Leistungsverzeichnis nach Kostenbereichen</a:t>
            </a:r>
          </a:p>
        </p:txBody>
      </p:sp>
    </p:spTree>
    <p:extLst>
      <p:ext uri="{BB962C8B-B14F-4D97-AF65-F5344CB8AC3E}">
        <p14:creationId xmlns:p14="http://schemas.microsoft.com/office/powerpoint/2010/main" val="3161806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DB4BD-986C-C788-DD8D-C53E1E21F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CF903F18-BA7B-B600-B78A-A769D892E918}"/>
              </a:ext>
            </a:extLst>
          </p:cNvPr>
          <p:cNvSpPr txBox="1">
            <a:spLocks/>
          </p:cNvSpPr>
          <p:nvPr/>
        </p:nvSpPr>
        <p:spPr>
          <a:xfrm>
            <a:off x="692158" y="1110444"/>
            <a:ext cx="9032134" cy="4637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sz="10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1800" b="1" dirty="0">
                <a:solidFill>
                  <a:srgbClr val="00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Kampfmittel / Altlasten</a:t>
            </a:r>
          </a:p>
          <a:p>
            <a:pPr marL="0" indent="0">
              <a:buNone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Sollten im Rahmen der Durchführung der Baumaßnahme Altlasten oder Kampfmittel gefunden werden, werden die Kosten der Beseitigung nach den Kostenbereichen zugeordnet. </a:t>
            </a:r>
          </a:p>
          <a:p>
            <a:pPr marL="0" indent="0">
              <a:buNone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Zulagen für die Entsorgung teerhaltigen Aufbruchs der Straßenoberflächen außerhalb des Bahnkörpers sind von der Straßeneigentümerin zu tragen.</a:t>
            </a:r>
            <a:r>
              <a:rPr lang="de-DE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1800" b="1" dirty="0">
                <a:solidFill>
                  <a:srgbClr val="00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Revisionsklausel</a:t>
            </a:r>
          </a:p>
          <a:p>
            <a:pPr marL="0" indent="0">
              <a:buNone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Weichen die in der Schlussrechnung tatsächlich abgerechneten Kosten um mehr als +/- 10% von den Vergabesummen ab, wird der Schlüssel auf die tatsächlichen Abrechnungssummen angepasst, wenn ein Kostenträger dies verlangt.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E85C45A3-B85D-E12C-1D3F-2645BDEC25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158" y="440976"/>
            <a:ext cx="6744339" cy="464094"/>
          </a:xfrm>
        </p:spPr>
        <p:txBody>
          <a:bodyPr>
            <a:noAutofit/>
          </a:bodyPr>
          <a:lstStyle/>
          <a:p>
            <a:pPr algn="l"/>
            <a:r>
              <a:rPr lang="de-DE" sz="2800" b="1" dirty="0">
                <a:solidFill>
                  <a:srgbClr val="00682F"/>
                </a:solidFill>
              </a:rPr>
              <a:t>Wenn es doch mal anders kommt ….</a:t>
            </a:r>
          </a:p>
        </p:txBody>
      </p:sp>
    </p:spTree>
    <p:extLst>
      <p:ext uri="{BB962C8B-B14F-4D97-AF65-F5344CB8AC3E}">
        <p14:creationId xmlns:p14="http://schemas.microsoft.com/office/powerpoint/2010/main" val="264770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923F5559-FE87-EEBD-E9FE-E60F5A0091E1}"/>
              </a:ext>
            </a:extLst>
          </p:cNvPr>
          <p:cNvSpPr txBox="1"/>
          <p:nvPr/>
        </p:nvSpPr>
        <p:spPr>
          <a:xfrm>
            <a:off x="692158" y="1109669"/>
            <a:ext cx="8865080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Wenn ein Vorhabensträger Förderungen (z.B. GVFG / LGVFG) bekommt, sind einige Punkte zu beachten:</a:t>
            </a:r>
          </a:p>
          <a:p>
            <a:pPr marL="0" indent="0">
              <a:buNone/>
            </a:pPr>
            <a:endParaRPr lang="de-DE" sz="10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1800" b="1" dirty="0">
                <a:solidFill>
                  <a:srgbClr val="00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Abstimmung Kostenteilung</a:t>
            </a:r>
          </a:p>
          <a:p>
            <a:pPr marL="0" indent="0">
              <a:buNone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Interne Kostenteilung und Zuordnung auf Zuwendungsebene sollten nicht abweichen.</a:t>
            </a:r>
          </a:p>
          <a:p>
            <a:pPr marL="0" indent="0"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ggf. Abstimmung der Abgrenzungen mit dem Zuwendungsgeber</a:t>
            </a:r>
            <a:b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1800" b="1" dirty="0" err="1">
                <a:solidFill>
                  <a:srgbClr val="00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Vorhabensbeginn</a:t>
            </a:r>
            <a:endParaRPr lang="de-DE" sz="1800" b="1" dirty="0">
              <a:solidFill>
                <a:srgbClr val="0068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Eine Zuwendung darf nur für ein Vorhaben bewilligt werden, das vor Bekanntgabe des ersten Zuwendungsbescheids noch nicht begonnen worden ist. </a:t>
            </a:r>
            <a:b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Ein Vorhaben ist begonnen, sobald dafür entsprechende Lieferungs- oder Leistungsverträge abgeschlossen sind. 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Die Erteilung von Aufträgen zur Planung oder zur Bodenuntersuchung gelten nicht als Beginn des Vorhabens (Nummer 1.2 VV-LHO zu § 44). 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Rechtzeitig eine Unbedenklichkeitserklärung einholen</a:t>
            </a: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sz="1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1800" b="1" dirty="0">
                <a:solidFill>
                  <a:srgbClr val="00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Keine Doppelförderung</a:t>
            </a:r>
          </a:p>
          <a:p>
            <a:pPr marL="0" indent="0">
              <a:buNone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Doppelförderung mit anderen Programmen ist vom Empfänger auszuschließen.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6A381DA8-4061-CE04-AE92-5AEE20B90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158" y="440976"/>
            <a:ext cx="6744339" cy="464094"/>
          </a:xfrm>
        </p:spPr>
        <p:txBody>
          <a:bodyPr>
            <a:noAutofit/>
          </a:bodyPr>
          <a:lstStyle/>
          <a:p>
            <a:pPr algn="l"/>
            <a:r>
              <a:rPr lang="de-DE" sz="2800" b="1" dirty="0">
                <a:solidFill>
                  <a:srgbClr val="00682F"/>
                </a:solidFill>
              </a:rPr>
              <a:t>Bauen mit Zuwendungen</a:t>
            </a:r>
          </a:p>
        </p:txBody>
      </p:sp>
    </p:spTree>
    <p:extLst>
      <p:ext uri="{BB962C8B-B14F-4D97-AF65-F5344CB8AC3E}">
        <p14:creationId xmlns:p14="http://schemas.microsoft.com/office/powerpoint/2010/main" val="3851251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BC702-535A-BD9B-3AEE-3391C870B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F8F9399D-4A8C-6F48-4649-FFBCD2BA64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928" y="446452"/>
            <a:ext cx="7456995" cy="464094"/>
          </a:xfrm>
        </p:spPr>
        <p:txBody>
          <a:bodyPr>
            <a:noAutofit/>
          </a:bodyPr>
          <a:lstStyle/>
          <a:p>
            <a:pPr algn="l"/>
            <a:r>
              <a:rPr lang="de-DE" sz="2800" b="1" dirty="0">
                <a:solidFill>
                  <a:srgbClr val="00682F"/>
                </a:solidFill>
              </a:rPr>
              <a:t>Komplexe Projekte erfordern mehr Organisation</a:t>
            </a: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5CDFCE47-EC08-F0DB-BBAC-A7F587CD3B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5524601"/>
              </p:ext>
            </p:extLst>
          </p:nvPr>
        </p:nvGraphicFramePr>
        <p:xfrm>
          <a:off x="708585" y="1427019"/>
          <a:ext cx="9123787" cy="3225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1C7E727C-323F-4191-F8F9-F3AC4CBCD9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175" r="16546"/>
          <a:stretch/>
        </p:blipFill>
        <p:spPr>
          <a:xfrm>
            <a:off x="8191609" y="2530424"/>
            <a:ext cx="3473918" cy="3032176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5C0923F-5258-DC48-D2D7-9962F3A2F1E9}"/>
              </a:ext>
            </a:extLst>
          </p:cNvPr>
          <p:cNvSpPr txBox="1"/>
          <p:nvPr/>
        </p:nvSpPr>
        <p:spPr>
          <a:xfrm>
            <a:off x="708584" y="4960757"/>
            <a:ext cx="7619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6">
                    <a:lumMod val="50000"/>
                  </a:schemeClr>
                </a:solidFill>
              </a:rPr>
              <a:t>Tipp: VDV-Mitteilung 6005 Durchführung von Infrastrukturgroßprojekten</a:t>
            </a:r>
          </a:p>
          <a:p>
            <a:r>
              <a:rPr lang="de-DE" b="1" dirty="0">
                <a:solidFill>
                  <a:schemeClr val="accent6">
                    <a:lumMod val="50000"/>
                  </a:schemeClr>
                </a:solidFill>
              </a:rPr>
              <a:t>Handlungsempfehlung für Projektstruktur</a:t>
            </a:r>
          </a:p>
        </p:txBody>
      </p:sp>
    </p:spTree>
    <p:extLst>
      <p:ext uri="{BB962C8B-B14F-4D97-AF65-F5344CB8AC3E}">
        <p14:creationId xmlns:p14="http://schemas.microsoft.com/office/powerpoint/2010/main" val="1118803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7572D-2399-96B6-EE0D-A9344D90B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E380962B-136D-F22E-A02B-6F11AAB23B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158" y="440976"/>
            <a:ext cx="6744339" cy="464094"/>
          </a:xfrm>
        </p:spPr>
        <p:txBody>
          <a:bodyPr>
            <a:noAutofit/>
          </a:bodyPr>
          <a:lstStyle/>
          <a:p>
            <a:pPr algn="l"/>
            <a:r>
              <a:rPr lang="de-DE" sz="2800" b="1" dirty="0">
                <a:solidFill>
                  <a:srgbClr val="00682F"/>
                </a:solidFill>
              </a:rPr>
              <a:t>Abrechnung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63E25E3-B7D8-C6B6-9D39-2CF7FB80E6EC}"/>
              </a:ext>
            </a:extLst>
          </p:cNvPr>
          <p:cNvSpPr txBox="1"/>
          <p:nvPr/>
        </p:nvSpPr>
        <p:spPr>
          <a:xfrm>
            <a:off x="692158" y="1109669"/>
            <a:ext cx="8865080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de-DE" sz="10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1800" b="1" dirty="0">
                <a:solidFill>
                  <a:srgbClr val="00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Rechtzeitige Zuordnung erleichtert Abrechnung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Möglichst direkte Kostenträgerzuordnung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Bei Aufteilungen nachvollziehbar dokumentieren (z.B. Baukostenschlüssel)</a:t>
            </a: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Anlagenbezug beachten (Buchhaltung)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PSP-Elemente sinnvoll definieren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de-DE" sz="1800" b="1" dirty="0">
                <a:solidFill>
                  <a:srgbClr val="00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sehen Rechnungen aus?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Rechnungsausweisung Projekt / Objekt / Sachverhalt (bei Bestellung beachten)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Massenechte Abschlagsrechnungen des Bauunternehmers</a:t>
            </a:r>
          </a:p>
          <a:p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1800" b="1" dirty="0">
                <a:solidFill>
                  <a:srgbClr val="00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Achtung Mehrwertsteuer</a:t>
            </a:r>
          </a:p>
          <a:p>
            <a:pPr marL="0" indent="0"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Bei Weiterverrechnungen auf den Rechnungsweg achten, wenn ein Rechnungsträger nicht vorsteuerabzugsfähig ist (Stadt, Abwasser). </a:t>
            </a: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657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A713019-D730-7555-8105-617FD15AA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8007" y="1516500"/>
            <a:ext cx="5810377" cy="352846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1A6CA43-F021-B7ED-1637-2163067431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724" y="1000812"/>
            <a:ext cx="5604642" cy="1408003"/>
          </a:xfrm>
        </p:spPr>
        <p:txBody>
          <a:bodyPr>
            <a:noAutofit/>
          </a:bodyPr>
          <a:lstStyle/>
          <a:p>
            <a:pPr algn="l"/>
            <a:r>
              <a:rPr lang="de-DE" b="1" dirty="0">
                <a:solidFill>
                  <a:srgbClr val="00682F"/>
                </a:solidFill>
              </a:rPr>
              <a:t>Gemeinsam rein,</a:t>
            </a:r>
            <a:br>
              <a:rPr lang="de-DE" b="1" dirty="0">
                <a:solidFill>
                  <a:srgbClr val="00682F"/>
                </a:solidFill>
              </a:rPr>
            </a:br>
            <a:r>
              <a:rPr lang="de-DE" b="1" dirty="0">
                <a:solidFill>
                  <a:srgbClr val="00682F"/>
                </a:solidFill>
              </a:rPr>
              <a:t>gemeinsam raus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CC59C92-F681-1DF7-8B63-2B0C89B16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823" y="3116806"/>
            <a:ext cx="5377825" cy="2527249"/>
          </a:xfrm>
        </p:spPr>
        <p:txBody>
          <a:bodyPr>
            <a:normAutofit/>
          </a:bodyPr>
          <a:lstStyle/>
          <a:p>
            <a:pPr algn="l"/>
            <a:r>
              <a:rPr lang="de-DE" dirty="0"/>
              <a:t>Straßenbahnbau im städtischen Raum </a:t>
            </a:r>
            <a:br>
              <a:rPr lang="de-DE" dirty="0"/>
            </a:br>
            <a:r>
              <a:rPr lang="de-DE" dirty="0"/>
              <a:t>in Kombination mit Straßen- und Leitungsbauträgern</a:t>
            </a:r>
          </a:p>
          <a:p>
            <a:pPr algn="l"/>
            <a:endParaRPr lang="de-DE" dirty="0"/>
          </a:p>
          <a:p>
            <a:pPr algn="l"/>
            <a:r>
              <a:rPr lang="de-DE" dirty="0"/>
              <a:t>Dipl. Geogr. Klaus Harthausen </a:t>
            </a:r>
            <a:br>
              <a:rPr lang="de-DE" dirty="0"/>
            </a:br>
            <a:r>
              <a:rPr lang="de-DE" dirty="0"/>
              <a:t>Heidelberger Straßen- und Bergbahn</a:t>
            </a:r>
          </a:p>
        </p:txBody>
      </p:sp>
    </p:spTree>
    <p:extLst>
      <p:ext uri="{BB962C8B-B14F-4D97-AF65-F5344CB8AC3E}">
        <p14:creationId xmlns:p14="http://schemas.microsoft.com/office/powerpoint/2010/main" val="4269187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C24A1D7-7945-8FDE-CBE3-6B94D0D13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35" y="492984"/>
            <a:ext cx="7163970" cy="502379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8F1E7F2-E1FC-9047-56D6-383E324E9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750" y="1150295"/>
            <a:ext cx="3990707" cy="299487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9A9F65D-FCFC-A77D-A500-70C56CF92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9629" y="384852"/>
            <a:ext cx="2749534" cy="646232"/>
          </a:xfrm>
          <a:prstGeom prst="rect">
            <a:avLst/>
          </a:prstGeom>
        </p:spPr>
      </p:pic>
      <p:sp>
        <p:nvSpPr>
          <p:cNvPr id="8" name="Untertitel 7">
            <a:extLst>
              <a:ext uri="{FF2B5EF4-FFF2-40B4-BE49-F238E27FC236}">
                <a16:creationId xmlns:a16="http://schemas.microsoft.com/office/drawing/2014/main" id="{F90E47EB-B7A5-1A18-884E-969C5A50FBC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524750" y="4221348"/>
            <a:ext cx="3924299" cy="1605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/>
              <a:t>Infrastruktureigentümer für </a:t>
            </a:r>
            <a:br>
              <a:rPr lang="de-DE" sz="2000" dirty="0"/>
            </a:br>
            <a:r>
              <a:rPr lang="de-DE" sz="2000" dirty="0"/>
              <a:t>54,4 km Meterspurgleis für</a:t>
            </a:r>
            <a:br>
              <a:rPr lang="de-DE" sz="2000" dirty="0"/>
            </a:br>
            <a:r>
              <a:rPr lang="de-DE" sz="2000" dirty="0"/>
              <a:t>5 Straßenbahnlinien</a:t>
            </a:r>
            <a:br>
              <a:rPr lang="de-DE" sz="2000" dirty="0"/>
            </a:br>
            <a:r>
              <a:rPr lang="de-DE" sz="2000" dirty="0"/>
              <a:t>1 Überlandstraßenbahn (ex OEG)</a:t>
            </a:r>
          </a:p>
          <a:p>
            <a:pPr algn="l"/>
            <a:r>
              <a:rPr lang="de-DE" sz="2000" dirty="0"/>
              <a:t>2,5 km Industriestammgleis (EBO)</a:t>
            </a:r>
          </a:p>
        </p:txBody>
      </p:sp>
    </p:spTree>
    <p:extLst>
      <p:ext uri="{BB962C8B-B14F-4D97-AF65-F5344CB8AC3E}">
        <p14:creationId xmlns:p14="http://schemas.microsoft.com/office/powerpoint/2010/main" val="3310984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473FE-8556-B95B-8EEA-0EC89467B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48E8629-897F-A4AC-26C5-18786E5EA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78" y="1085738"/>
            <a:ext cx="4816774" cy="333240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E771370-94EB-3EC6-4BF4-74D6EC91A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979" y="2490344"/>
            <a:ext cx="4574453" cy="316303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B9C23B2-44D2-5591-687A-4511B5FCF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9359" y="352968"/>
            <a:ext cx="1810669" cy="165215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3B327814-1DBF-1441-A154-94853C30DAC7}"/>
              </a:ext>
            </a:extLst>
          </p:cNvPr>
          <p:cNvSpPr txBox="1"/>
          <p:nvPr/>
        </p:nvSpPr>
        <p:spPr>
          <a:xfrm>
            <a:off x="834466" y="449030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Obere, historische Bahn seit 1905 </a:t>
            </a:r>
            <a:br>
              <a:rPr lang="de-DE" dirty="0"/>
            </a:br>
            <a:r>
              <a:rPr lang="de-DE" dirty="0"/>
              <a:t>975 m Länge (Molkenkur - Königsstuhl)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92A10A6-5558-8062-CA4D-BD4E0EB65835}"/>
              </a:ext>
            </a:extLst>
          </p:cNvPr>
          <p:cNvSpPr txBox="1"/>
          <p:nvPr/>
        </p:nvSpPr>
        <p:spPr>
          <a:xfrm>
            <a:off x="6130857" y="1375504"/>
            <a:ext cx="34840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Untere, moderne Bahn  </a:t>
            </a:r>
            <a:br>
              <a:rPr lang="de-DE" dirty="0"/>
            </a:br>
            <a:r>
              <a:rPr lang="de-DE" dirty="0"/>
              <a:t>454 m Länge</a:t>
            </a:r>
            <a:br>
              <a:rPr lang="de-DE" dirty="0"/>
            </a:br>
            <a:r>
              <a:rPr lang="de-DE" dirty="0"/>
              <a:t>(Altstadt - Schloss - Molkenkur)</a:t>
            </a:r>
          </a:p>
        </p:txBody>
      </p:sp>
    </p:spTree>
    <p:extLst>
      <p:ext uri="{BB962C8B-B14F-4D97-AF65-F5344CB8AC3E}">
        <p14:creationId xmlns:p14="http://schemas.microsoft.com/office/powerpoint/2010/main" val="637284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C56E7-B51F-71F6-A580-3FC29CF97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284837-CDBF-E156-CF17-D6A2FEE44B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158" y="440976"/>
            <a:ext cx="8298529" cy="610310"/>
          </a:xfrm>
        </p:spPr>
        <p:txBody>
          <a:bodyPr>
            <a:noAutofit/>
          </a:bodyPr>
          <a:lstStyle/>
          <a:p>
            <a:pPr algn="l"/>
            <a:r>
              <a:rPr lang="de-DE" sz="2800" b="1" dirty="0">
                <a:solidFill>
                  <a:srgbClr val="00682F"/>
                </a:solidFill>
              </a:rPr>
              <a:t>Wenn jeder separat baut, entsteht ein  Flickenteppich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36FCD29-201F-423C-B491-9913579D7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606" y="1597635"/>
            <a:ext cx="4514850" cy="3381375"/>
          </a:xfrm>
          <a:prstGeom prst="rect">
            <a:avLst/>
          </a:prstGeom>
        </p:spPr>
      </p:pic>
      <p:sp>
        <p:nvSpPr>
          <p:cNvPr id="4" name="Untertitel 4">
            <a:extLst>
              <a:ext uri="{FF2B5EF4-FFF2-40B4-BE49-F238E27FC236}">
                <a16:creationId xmlns:a16="http://schemas.microsoft.com/office/drawing/2014/main" id="{7F8C1D17-AE7C-4041-1A8D-FD6C4F1FF9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98546" y="1492131"/>
            <a:ext cx="4284008" cy="2634579"/>
          </a:xfrm>
        </p:spPr>
        <p:txBody>
          <a:bodyPr>
            <a:normAutofit fontScale="92500" lnSpcReduction="20000"/>
          </a:bodyPr>
          <a:lstStyle/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dirty="0"/>
              <a:t>Mehrfache Sperrungen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dirty="0"/>
              <a:t>Mehrfache Umleitungen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dirty="0"/>
              <a:t>Anwohner müssen immer wieder Baustellen ertragen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dirty="0"/>
              <a:t>Keine Leitungsneuordnung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dirty="0"/>
              <a:t>… und in der Summe teurer!</a:t>
            </a:r>
          </a:p>
        </p:txBody>
      </p:sp>
      <p:pic>
        <p:nvPicPr>
          <p:cNvPr id="6" name="Grafik 5" descr="Wütende Taffy Cat">
            <a:extLst>
              <a:ext uri="{FF2B5EF4-FFF2-40B4-BE49-F238E27FC236}">
                <a16:creationId xmlns:a16="http://schemas.microsoft.com/office/drawing/2014/main" id="{95B96CD8-0B75-13E4-A33E-2461CE6CE3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546" y="3832548"/>
            <a:ext cx="2292923" cy="229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7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F346E-04EB-615F-5135-46E98A106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CE281021-3C05-7DC3-8AA9-8FE4EC9C7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647" y="1080702"/>
            <a:ext cx="7980356" cy="448704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1A8E20E-6DD1-59A7-AF5E-0D6E3B3000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159" y="440976"/>
            <a:ext cx="5604642" cy="464094"/>
          </a:xfrm>
        </p:spPr>
        <p:txBody>
          <a:bodyPr>
            <a:noAutofit/>
          </a:bodyPr>
          <a:lstStyle/>
          <a:p>
            <a:pPr algn="l"/>
            <a:r>
              <a:rPr lang="de-DE" sz="2800" b="1" dirty="0">
                <a:solidFill>
                  <a:srgbClr val="00682F"/>
                </a:solidFill>
              </a:rPr>
              <a:t>Gleisbau allein unterwegs ……</a:t>
            </a:r>
          </a:p>
        </p:txBody>
      </p:sp>
    </p:spTree>
    <p:extLst>
      <p:ext uri="{BB962C8B-B14F-4D97-AF65-F5344CB8AC3E}">
        <p14:creationId xmlns:p14="http://schemas.microsoft.com/office/powerpoint/2010/main" val="4071832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47F71-BF12-AB2C-DB2E-A65DAA1AD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4DA0E9-B15C-16C3-688B-8CE23F8AFA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158" y="440976"/>
            <a:ext cx="7480291" cy="464094"/>
          </a:xfrm>
        </p:spPr>
        <p:txBody>
          <a:bodyPr>
            <a:noAutofit/>
          </a:bodyPr>
          <a:lstStyle/>
          <a:p>
            <a:pPr algn="l"/>
            <a:r>
              <a:rPr lang="de-DE" sz="2800" b="1" dirty="0">
                <a:solidFill>
                  <a:srgbClr val="00682F"/>
                </a:solidFill>
              </a:rPr>
              <a:t>… oder gemeinsam von Hauswand zu Hauswand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1578F82-82DC-741A-1245-C465C6F0CC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086"/>
          <a:stretch/>
        </p:blipFill>
        <p:spPr>
          <a:xfrm>
            <a:off x="765884" y="952695"/>
            <a:ext cx="7273215" cy="470515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71C631D-BEB2-1130-E901-E7E6EA081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0573" y="1095443"/>
            <a:ext cx="4084564" cy="239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8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E38D63-2327-EE5E-7FCE-4FC098113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lowchart: Document 7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11339A97-50F9-8D24-8D33-9DA6AE82D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2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Komplexe</a:t>
            </a: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Bauprojekte</a:t>
            </a: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haben</a:t>
            </a: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zahlreiche</a:t>
            </a: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Stakeholder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3AA32B1-A8CA-1D37-6709-8B5772512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7933" y="1383026"/>
            <a:ext cx="7347537" cy="409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12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EF313-FD30-7879-CFAD-78B48AA18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F0B740A-E11C-7608-81C6-7DFD5BCC1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0965" y="1195619"/>
            <a:ext cx="2923068" cy="234535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B603EEC-B74D-C002-850B-CC2A7AE058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158" y="440976"/>
            <a:ext cx="6394441" cy="464094"/>
          </a:xfrm>
        </p:spPr>
        <p:txBody>
          <a:bodyPr>
            <a:noAutofit/>
          </a:bodyPr>
          <a:lstStyle/>
          <a:p>
            <a:pPr algn="l"/>
            <a:r>
              <a:rPr lang="de-DE" sz="2800" b="1">
                <a:solidFill>
                  <a:srgbClr val="00682F"/>
                </a:solidFill>
              </a:rPr>
              <a:t>Bau- / Kostenbeteiligte identifizieren</a:t>
            </a:r>
            <a:endParaRPr lang="de-DE" sz="2800" b="1" dirty="0">
              <a:solidFill>
                <a:srgbClr val="00682F"/>
              </a:solidFill>
            </a:endParaRPr>
          </a:p>
        </p:txBody>
      </p: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1A61CFA8-C0F6-A196-D282-CCD4823C7D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8127698"/>
              </p:ext>
            </p:extLst>
          </p:nvPr>
        </p:nvGraphicFramePr>
        <p:xfrm>
          <a:off x="785291" y="1166147"/>
          <a:ext cx="7312423" cy="4264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46619779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07114DD-BD7F-4668-8E42-19D8C329E224}">
  <we:reference id="wa200000729" version="3.19.222.0" store="de-DE" storeType="OMEX"/>
  <we:alternateReferences>
    <we:reference id="WA200000729" version="3.19.222.0" store="WA200000729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658</Words>
  <Application>Microsoft Office PowerPoint</Application>
  <PresentationFormat>Breitbild</PresentationFormat>
  <Paragraphs>94</Paragraphs>
  <Slides>17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17</vt:i4>
      </vt:variant>
    </vt:vector>
  </HeadingPairs>
  <TitlesOfParts>
    <vt:vector size="27" baseType="lpstr">
      <vt:lpstr>Acumin vf</vt:lpstr>
      <vt:lpstr>Aptos</vt:lpstr>
      <vt:lpstr>Arial</vt:lpstr>
      <vt:lpstr>Calibri</vt:lpstr>
      <vt:lpstr>Salvatore</vt:lpstr>
      <vt:lpstr>Wingdings</vt:lpstr>
      <vt:lpstr>Benutzerdefiniertes Design</vt:lpstr>
      <vt:lpstr>Office</vt:lpstr>
      <vt:lpstr>1_Benutzerdefiniertes Design</vt:lpstr>
      <vt:lpstr>2_Benutzerdefiniertes Design</vt:lpstr>
      <vt:lpstr>PowerPoint-Präsentation</vt:lpstr>
      <vt:lpstr>Gemeinsam rein, gemeinsam raus </vt:lpstr>
      <vt:lpstr>PowerPoint-Präsentation</vt:lpstr>
      <vt:lpstr>PowerPoint-Präsentation</vt:lpstr>
      <vt:lpstr>Wenn jeder separat baut, entsteht ein  Flickenteppich</vt:lpstr>
      <vt:lpstr>Gleisbau allein unterwegs ……</vt:lpstr>
      <vt:lpstr>… oder gemeinsam von Hauswand zu Hauswand</vt:lpstr>
      <vt:lpstr>Komplexe Bauprojekte haben zahlreiche Stakeholder</vt:lpstr>
      <vt:lpstr>Bau- / Kostenbeteiligte identifizieren</vt:lpstr>
      <vt:lpstr>Kostenteilungsvereinbarungen schließen</vt:lpstr>
      <vt:lpstr>Kostenteilung im Plan</vt:lpstr>
      <vt:lpstr>Kostenteilung im Querschnitt</vt:lpstr>
      <vt:lpstr>Leistungsverzeichnis nach Kostenbereichen</vt:lpstr>
      <vt:lpstr>Wenn es doch mal anders kommt ….</vt:lpstr>
      <vt:lpstr>Bauen mit Zuwendungen</vt:lpstr>
      <vt:lpstr>Komplexe Projekte erfordern mehr Organisation</vt:lpstr>
      <vt:lpstr>Abrechnung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Teresa Hollweck | Valentum Kommunikation</dc:creator>
  <cp:lastModifiedBy>Harthausen, Klaus</cp:lastModifiedBy>
  <cp:revision>4</cp:revision>
  <dcterms:created xsi:type="dcterms:W3CDTF">2024-01-15T12:33:37Z</dcterms:created>
  <dcterms:modified xsi:type="dcterms:W3CDTF">2024-05-06T14:28:08Z</dcterms:modified>
</cp:coreProperties>
</file>